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86" r:id="rId15"/>
    <p:sldId id="28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DCC772-9A1A-4E76-9EC7-7F3998718DE0}" type="datetimeFigureOut">
              <a:rPr lang="sk-SK" smtClean="0"/>
              <a:pPr/>
              <a:t>11. 3. 2013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2D718E5-9A85-4DE3-A341-23E02772AE5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7200" dirty="0" smtClean="0"/>
              <a:t>Typy krajín</a:t>
            </a:r>
            <a:endParaRPr lang="sk-SK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662064" cy="116205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Púšte a polopúšte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419872" y="188640"/>
            <a:ext cx="5724128" cy="1152128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rgbClr val="FFFF00"/>
                </a:solidFill>
              </a:rPr>
              <a:t>Na obratníku Raka a Kozorožca, teplo, veľmi málo vody, piesok, málo  rastlinstva</a:t>
            </a:r>
            <a:endParaRPr lang="sk-SK" sz="3200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 descr="mapa púští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0419" y="2132856"/>
            <a:ext cx="8823581" cy="450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145432" cy="914400"/>
          </a:xfrm>
        </p:spPr>
        <p:txBody>
          <a:bodyPr/>
          <a:lstStyle/>
          <a:p>
            <a:r>
              <a:rPr lang="sk-SK" dirty="0" smtClean="0"/>
              <a:t>Povrch</a:t>
            </a:r>
            <a:endParaRPr lang="sk-SK" dirty="0"/>
          </a:p>
        </p:txBody>
      </p:sp>
      <p:pic>
        <p:nvPicPr>
          <p:cNvPr id="4" name="Zástupný symbol obsahu 3" descr="nami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2808312" cy="2328134"/>
          </a:xfrm>
        </p:spPr>
      </p:pic>
      <p:pic>
        <p:nvPicPr>
          <p:cNvPr id="5122" name="Picture 2" descr="C:\Users\Iveta\Pictures\púšť\polopúšť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4176464" cy="2338820"/>
          </a:xfrm>
          <a:prstGeom prst="rect">
            <a:avLst/>
          </a:prstGeom>
          <a:noFill/>
        </p:spPr>
      </p:pic>
      <p:pic>
        <p:nvPicPr>
          <p:cNvPr id="5123" name="Picture 3" descr="C:\Users\Iveta\Pictures\púšť\oá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00808"/>
            <a:ext cx="3600400" cy="2984787"/>
          </a:xfrm>
          <a:prstGeom prst="rect">
            <a:avLst/>
          </a:prstGeom>
          <a:noFill/>
        </p:spPr>
      </p:pic>
      <p:pic>
        <p:nvPicPr>
          <p:cNvPr id="5125" name="Picture 5" descr="C:\Users\Iveta\Pictures\púšť\saha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3816424" cy="2858634"/>
          </a:xfrm>
          <a:prstGeom prst="rect">
            <a:avLst/>
          </a:prstGeom>
          <a:noFill/>
        </p:spPr>
      </p:pic>
      <p:pic>
        <p:nvPicPr>
          <p:cNvPr id="5126" name="Picture 6" descr="C:\Users\Iveta\Pictures\púšť\púšť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625752"/>
            <a:ext cx="335447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865512" cy="914400"/>
          </a:xfrm>
        </p:spPr>
        <p:txBody>
          <a:bodyPr/>
          <a:lstStyle/>
          <a:p>
            <a:r>
              <a:rPr lang="sk-SK" dirty="0" smtClean="0"/>
              <a:t>Živočíchy</a:t>
            </a:r>
            <a:endParaRPr lang="sk-SK" dirty="0"/>
          </a:p>
        </p:txBody>
      </p:sp>
      <p:pic>
        <p:nvPicPr>
          <p:cNvPr id="4" name="Zástupný symbol obsahu 3" descr="ťa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2466975" cy="1847850"/>
          </a:xfrm>
        </p:spPr>
      </p:pic>
      <p:pic>
        <p:nvPicPr>
          <p:cNvPr id="6146" name="Picture 2" descr="C:\Users\Iveta\Pictures\púšť\škorpió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600" y="98425"/>
            <a:ext cx="3922875" cy="2610495"/>
          </a:xfrm>
          <a:prstGeom prst="rect">
            <a:avLst/>
          </a:prstGeom>
          <a:noFill/>
        </p:spPr>
      </p:pic>
      <p:pic>
        <p:nvPicPr>
          <p:cNvPr id="6147" name="Picture 3" descr="C:\Users\Iveta\Pictures\púšť\ta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56992"/>
            <a:ext cx="3602957" cy="3056607"/>
          </a:xfrm>
          <a:prstGeom prst="rect">
            <a:avLst/>
          </a:prstGeom>
          <a:noFill/>
        </p:spPr>
      </p:pic>
      <p:pic>
        <p:nvPicPr>
          <p:cNvPr id="6148" name="Picture 4" descr="C:\Users\Iveta\Pictures\púšť\pavú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61048"/>
            <a:ext cx="356710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3022104" cy="1800200"/>
          </a:xfrm>
        </p:spPr>
        <p:txBody>
          <a:bodyPr/>
          <a:lstStyle/>
          <a:p>
            <a:r>
              <a:rPr lang="sk-SK" dirty="0" smtClean="0"/>
              <a:t>Subtropická krajina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779912" y="404664"/>
            <a:ext cx="5040560" cy="1656184"/>
          </a:xfrm>
        </p:spPr>
        <p:txBody>
          <a:bodyPr>
            <a:noAutofit/>
          </a:bodyPr>
          <a:lstStyle/>
          <a:p>
            <a:r>
              <a:rPr lang="sk-SK" sz="2800" dirty="0" smtClean="0">
                <a:solidFill>
                  <a:srgbClr val="FFFF00"/>
                </a:solidFill>
              </a:rPr>
              <a:t>medzi teplým a miernym pásmom, leto teplé a suché, zima teplá a daždivá, tvrdolisté  vždy zelené lesy</a:t>
            </a:r>
            <a:endParaRPr lang="sk-SK" sz="2800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 descr="prevziať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5530" y="2564904"/>
            <a:ext cx="8838470" cy="4087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577480" cy="914400"/>
          </a:xfrm>
        </p:spPr>
        <p:txBody>
          <a:bodyPr/>
          <a:lstStyle/>
          <a:p>
            <a:r>
              <a:rPr lang="sk-SK" dirty="0" smtClean="0"/>
              <a:t>Rastliny</a:t>
            </a:r>
            <a:endParaRPr lang="sk-SK" dirty="0"/>
          </a:p>
        </p:txBody>
      </p:sp>
      <p:pic>
        <p:nvPicPr>
          <p:cNvPr id="4" name="Zástupný symbol obsahu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404664"/>
            <a:ext cx="3364704" cy="2520280"/>
          </a:xfrm>
        </p:spPr>
      </p:pic>
      <p:pic>
        <p:nvPicPr>
          <p:cNvPr id="1026" name="Picture 2" descr="C:\Users\Iveta\Pictures\subtopická krajin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2808312" cy="3056488"/>
          </a:xfrm>
          <a:prstGeom prst="rect">
            <a:avLst/>
          </a:prstGeom>
          <a:noFill/>
        </p:spPr>
      </p:pic>
      <p:pic>
        <p:nvPicPr>
          <p:cNvPr id="1027" name="Picture 3" descr="C:\Users\Iveta\Pictures\subtopická krajina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09120"/>
            <a:ext cx="2952328" cy="2202891"/>
          </a:xfrm>
          <a:prstGeom prst="rect">
            <a:avLst/>
          </a:prstGeom>
          <a:noFill/>
        </p:spPr>
      </p:pic>
      <p:pic>
        <p:nvPicPr>
          <p:cNvPr id="1028" name="Picture 4" descr="C:\Users\Iveta\Pictures\subtopická krajina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01008"/>
            <a:ext cx="3672408" cy="2750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721496" cy="914400"/>
          </a:xfrm>
        </p:spPr>
        <p:txBody>
          <a:bodyPr/>
          <a:lstStyle/>
          <a:p>
            <a:r>
              <a:rPr lang="sk-SK" dirty="0" smtClean="0"/>
              <a:t>Živočíchy</a:t>
            </a:r>
            <a:endParaRPr lang="sk-SK" dirty="0"/>
          </a:p>
        </p:txBody>
      </p:sp>
      <p:pic>
        <p:nvPicPr>
          <p:cNvPr id="4" name="Zástupný symbol obsahu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60648"/>
            <a:ext cx="3521943" cy="3989310"/>
          </a:xfrm>
        </p:spPr>
      </p:pic>
      <p:pic>
        <p:nvPicPr>
          <p:cNvPr id="2050" name="Picture 2" descr="C:\Users\Iveta\Pictures\subtopická krajina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941511" cy="2952328"/>
          </a:xfrm>
          <a:prstGeom prst="rect">
            <a:avLst/>
          </a:prstGeom>
          <a:noFill/>
        </p:spPr>
      </p:pic>
      <p:pic>
        <p:nvPicPr>
          <p:cNvPr id="2051" name="Picture 3" descr="C:\Users\Iveta\Pictures\subtopická krajina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3240360" cy="2264638"/>
          </a:xfrm>
          <a:prstGeom prst="rect">
            <a:avLst/>
          </a:prstGeom>
          <a:noFill/>
        </p:spPr>
      </p:pic>
      <p:pic>
        <p:nvPicPr>
          <p:cNvPr id="2052" name="Picture 4" descr="C:\Users\Iveta\Pictures\subtopická krajina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3456384" cy="2578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dirty="0" smtClean="0"/>
              <a:t>Mierne pásmo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2276872"/>
            <a:ext cx="7772400" cy="3744416"/>
          </a:xfrm>
        </p:spPr>
        <p:txBody>
          <a:bodyPr>
            <a:normAutofit lnSpcReduction="10000"/>
          </a:bodyPr>
          <a:lstStyle/>
          <a:p>
            <a:r>
              <a:rPr lang="sk-SK" sz="4400" dirty="0" smtClean="0">
                <a:solidFill>
                  <a:srgbClr val="FFFF00"/>
                </a:solidFill>
              </a:rPr>
              <a:t>Stepi</a:t>
            </a:r>
          </a:p>
          <a:p>
            <a:endParaRPr lang="sk-SK" sz="4400" dirty="0" smtClean="0">
              <a:solidFill>
                <a:srgbClr val="FFFF00"/>
              </a:solidFill>
            </a:endParaRPr>
          </a:p>
          <a:p>
            <a:r>
              <a:rPr lang="sk-SK" sz="4400" dirty="0" smtClean="0">
                <a:solidFill>
                  <a:srgbClr val="FFFF00"/>
                </a:solidFill>
              </a:rPr>
              <a:t>Zmiešané lesy</a:t>
            </a:r>
          </a:p>
          <a:p>
            <a:endParaRPr lang="sk-SK" sz="4400" dirty="0" smtClean="0">
              <a:solidFill>
                <a:srgbClr val="FFFF00"/>
              </a:solidFill>
            </a:endParaRPr>
          </a:p>
          <a:p>
            <a:r>
              <a:rPr lang="sk-SK" sz="4400" dirty="0" smtClean="0">
                <a:solidFill>
                  <a:srgbClr val="FFFF00"/>
                </a:solidFill>
              </a:rPr>
              <a:t>tundry</a:t>
            </a:r>
            <a:endParaRPr lang="sk-SK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1653952" cy="1162050"/>
          </a:xfrm>
        </p:spPr>
        <p:txBody>
          <a:bodyPr/>
          <a:lstStyle/>
          <a:p>
            <a:r>
              <a:rPr lang="sk-SK" dirty="0" smtClean="0"/>
              <a:t>Stepi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2267744" y="260648"/>
            <a:ext cx="6552728" cy="1368152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FF00"/>
                </a:solidFill>
              </a:rPr>
              <a:t>tráva,                            málo dažďa,            veľa živočíchov,        úrodná pôda</a:t>
            </a:r>
            <a:endParaRPr lang="sk-SK" sz="3600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 descr="04 stepi a savany mirnych sirek, scru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880" y="2277130"/>
            <a:ext cx="8993120" cy="45808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Rastliny</a:t>
            </a:r>
            <a:endParaRPr lang="sk-SK" dirty="0"/>
          </a:p>
        </p:txBody>
      </p:sp>
      <p:pic>
        <p:nvPicPr>
          <p:cNvPr id="4" name="Zástupný symbol obsahu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096344" cy="2566917"/>
          </a:xfrm>
        </p:spPr>
      </p:pic>
      <p:pic>
        <p:nvPicPr>
          <p:cNvPr id="1026" name="Picture 2" descr="C:\Users\Iveta\Pictures\stepi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59289"/>
            <a:ext cx="4824536" cy="3459103"/>
          </a:xfrm>
          <a:prstGeom prst="rect">
            <a:avLst/>
          </a:prstGeom>
          <a:noFill/>
        </p:spPr>
      </p:pic>
      <p:pic>
        <p:nvPicPr>
          <p:cNvPr id="1027" name="Picture 3" descr="C:\Users\Iveta\Pictures\stepi\prevziať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03562"/>
            <a:ext cx="3024336" cy="2507222"/>
          </a:xfrm>
          <a:prstGeom prst="rect">
            <a:avLst/>
          </a:prstGeom>
          <a:noFill/>
        </p:spPr>
      </p:pic>
      <p:pic>
        <p:nvPicPr>
          <p:cNvPr id="1028" name="Picture 4" descr="C:\Users\Iveta\Pictures\stepi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81128"/>
            <a:ext cx="5400600" cy="2133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Živočíchy</a:t>
            </a:r>
            <a:endParaRPr lang="sk-SK" dirty="0"/>
          </a:p>
        </p:txBody>
      </p:sp>
      <p:pic>
        <p:nvPicPr>
          <p:cNvPr id="4" name="Zástupný symbol obsahu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799"/>
            <a:ext cx="3600400" cy="2395903"/>
          </a:xfrm>
        </p:spPr>
      </p:pic>
      <p:pic>
        <p:nvPicPr>
          <p:cNvPr id="2050" name="Picture 2" descr="C:\Users\Iveta\Pictures\stepi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903" y="188640"/>
            <a:ext cx="3679097" cy="2448272"/>
          </a:xfrm>
          <a:prstGeom prst="rect">
            <a:avLst/>
          </a:prstGeom>
          <a:noFill/>
        </p:spPr>
      </p:pic>
      <p:pic>
        <p:nvPicPr>
          <p:cNvPr id="2051" name="Picture 3" descr="C:\Users\Iveta\Pictures\stepi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3462680" cy="2304256"/>
          </a:xfrm>
          <a:prstGeom prst="rect">
            <a:avLst/>
          </a:prstGeom>
          <a:noFill/>
        </p:spPr>
      </p:pic>
      <p:pic>
        <p:nvPicPr>
          <p:cNvPr id="2052" name="Picture 4" descr="C:\Users\Iveta\Pictures\stepi\prevziať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7932" y="2132856"/>
            <a:ext cx="3418262" cy="2376264"/>
          </a:xfrm>
          <a:prstGeom prst="rect">
            <a:avLst/>
          </a:prstGeom>
          <a:noFill/>
        </p:spPr>
      </p:pic>
      <p:pic>
        <p:nvPicPr>
          <p:cNvPr id="2053" name="Picture 5" descr="C:\Users\Iveta\Pictures\stepi\prevziať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6053" y="4437112"/>
            <a:ext cx="3637947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Závisia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</a:t>
            </a:r>
            <a:r>
              <a:rPr lang="sk-SK" sz="4400" dirty="0" smtClean="0"/>
              <a:t>od:</a:t>
            </a:r>
          </a:p>
          <a:p>
            <a:pPr>
              <a:buNone/>
            </a:pPr>
            <a:endParaRPr lang="sk-SK" dirty="0"/>
          </a:p>
          <a:p>
            <a:r>
              <a:rPr lang="sk-SK" sz="5400" dirty="0" smtClean="0">
                <a:solidFill>
                  <a:srgbClr val="FFFF00"/>
                </a:solidFill>
              </a:rPr>
              <a:t>podnebia</a:t>
            </a:r>
          </a:p>
          <a:p>
            <a:r>
              <a:rPr lang="sk-SK" sz="5400" dirty="0" smtClean="0">
                <a:solidFill>
                  <a:srgbClr val="FFFF00"/>
                </a:solidFill>
              </a:rPr>
              <a:t>vzdialenosti od rovníka</a:t>
            </a:r>
          </a:p>
          <a:p>
            <a:r>
              <a:rPr lang="sk-SK" sz="5400" dirty="0" smtClean="0">
                <a:solidFill>
                  <a:srgbClr val="FFFF00"/>
                </a:solidFill>
              </a:rPr>
              <a:t>nadmorskej výšky</a:t>
            </a:r>
            <a:endParaRPr lang="sk-SK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2518048" cy="1440160"/>
          </a:xfrm>
        </p:spPr>
        <p:txBody>
          <a:bodyPr/>
          <a:lstStyle/>
          <a:p>
            <a:r>
              <a:rPr lang="sk-SK" dirty="0" smtClean="0"/>
              <a:t>Zmiešané lesy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2987824" y="476672"/>
            <a:ext cx="5976664" cy="1656184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FF00"/>
                </a:solidFill>
              </a:rPr>
              <a:t>listnaté a ihličnaté stromy, </a:t>
            </a:r>
          </a:p>
          <a:p>
            <a:r>
              <a:rPr lang="sk-SK" sz="3600" dirty="0" smtClean="0">
                <a:solidFill>
                  <a:srgbClr val="FFFF00"/>
                </a:solidFill>
              </a:rPr>
              <a:t>veľa živočíchov</a:t>
            </a:r>
            <a:endParaRPr lang="sk-SK" sz="3600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 descr="21666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8594166" cy="4104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864096"/>
          </a:xfrm>
        </p:spPr>
        <p:txBody>
          <a:bodyPr/>
          <a:lstStyle/>
          <a:p>
            <a:r>
              <a:rPr lang="sk-SK" dirty="0" smtClean="0"/>
              <a:t>lesy</a:t>
            </a:r>
            <a:endParaRPr lang="sk-SK" dirty="0"/>
          </a:p>
        </p:txBody>
      </p:sp>
      <p:pic>
        <p:nvPicPr>
          <p:cNvPr id="5" name="Zástupný symbol obsahu 4" descr="prevziať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749241" cy="2808312"/>
          </a:xfrm>
        </p:spPr>
      </p:pic>
      <p:pic>
        <p:nvPicPr>
          <p:cNvPr id="3075" name="Picture 3" descr="C:\Users\Iveta\Pictures\zmiešané lesy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384" y="404663"/>
            <a:ext cx="4138088" cy="3099571"/>
          </a:xfrm>
          <a:prstGeom prst="rect">
            <a:avLst/>
          </a:prstGeom>
          <a:noFill/>
        </p:spPr>
      </p:pic>
      <p:pic>
        <p:nvPicPr>
          <p:cNvPr id="3076" name="Picture 4" descr="C:\Users\Iveta\Pictures\zmiešané lesy\prevziať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17032"/>
            <a:ext cx="4032448" cy="3020444"/>
          </a:xfrm>
          <a:prstGeom prst="rect">
            <a:avLst/>
          </a:prstGeom>
          <a:noFill/>
        </p:spPr>
      </p:pic>
      <p:pic>
        <p:nvPicPr>
          <p:cNvPr id="3077" name="Picture 5" descr="C:\Users\Iveta\Pictures\zmiešané lesy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89040"/>
            <a:ext cx="2160240" cy="2884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880320" cy="792088"/>
          </a:xfrm>
        </p:spPr>
        <p:txBody>
          <a:bodyPr/>
          <a:lstStyle/>
          <a:p>
            <a:r>
              <a:rPr lang="sk-SK" dirty="0" smtClean="0"/>
              <a:t>Živočíchy</a:t>
            </a:r>
            <a:endParaRPr lang="sk-SK" dirty="0"/>
          </a:p>
        </p:txBody>
      </p:sp>
      <p:pic>
        <p:nvPicPr>
          <p:cNvPr id="4" name="Zástupný symbol obsahu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505075" cy="1828800"/>
          </a:xfrm>
        </p:spPr>
      </p:pic>
      <p:pic>
        <p:nvPicPr>
          <p:cNvPr id="4098" name="Picture 2" descr="C:\Users\Iveta\Pictures\zmiešané lesy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2656"/>
            <a:ext cx="2466975" cy="1847850"/>
          </a:xfrm>
          <a:prstGeom prst="rect">
            <a:avLst/>
          </a:prstGeom>
          <a:noFill/>
        </p:spPr>
      </p:pic>
      <p:pic>
        <p:nvPicPr>
          <p:cNvPr id="4099" name="Picture 3" descr="C:\Users\Iveta\Pictures\zmiešané lesy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4"/>
            <a:ext cx="2619375" cy="1743075"/>
          </a:xfrm>
          <a:prstGeom prst="rect">
            <a:avLst/>
          </a:prstGeom>
          <a:noFill/>
        </p:spPr>
      </p:pic>
      <p:pic>
        <p:nvPicPr>
          <p:cNvPr id="4100" name="Picture 4" descr="C:\Users\Iveta\Pictures\zmiešané lesy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2600325" cy="1752600"/>
          </a:xfrm>
          <a:prstGeom prst="rect">
            <a:avLst/>
          </a:prstGeom>
          <a:noFill/>
        </p:spPr>
      </p:pic>
      <p:pic>
        <p:nvPicPr>
          <p:cNvPr id="4101" name="Picture 5" descr="C:\Users\Iveta\Pictures\zmiešané lesy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348880"/>
            <a:ext cx="2466975" cy="1847850"/>
          </a:xfrm>
          <a:prstGeom prst="rect">
            <a:avLst/>
          </a:prstGeom>
          <a:noFill/>
        </p:spPr>
      </p:pic>
      <p:pic>
        <p:nvPicPr>
          <p:cNvPr id="4102" name="Picture 6" descr="C:\Users\Iveta\Pictures\zmiešané lesy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420888"/>
            <a:ext cx="2819400" cy="1619250"/>
          </a:xfrm>
          <a:prstGeom prst="rect">
            <a:avLst/>
          </a:prstGeom>
          <a:noFill/>
        </p:spPr>
      </p:pic>
      <p:pic>
        <p:nvPicPr>
          <p:cNvPr id="4103" name="Picture 7" descr="C:\Users\Iveta\Pictures\zmiešané lesy\prevziať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0650" y="4506913"/>
            <a:ext cx="2562225" cy="1790700"/>
          </a:xfrm>
          <a:prstGeom prst="rect">
            <a:avLst/>
          </a:prstGeom>
          <a:noFill/>
        </p:spPr>
      </p:pic>
      <p:pic>
        <p:nvPicPr>
          <p:cNvPr id="4104" name="Picture 8" descr="C:\Users\Iveta\Pictures\zmiešané lesy\prevziať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457700"/>
            <a:ext cx="1905000" cy="2400300"/>
          </a:xfrm>
          <a:prstGeom prst="rect">
            <a:avLst/>
          </a:prstGeom>
          <a:noFill/>
        </p:spPr>
      </p:pic>
      <p:pic>
        <p:nvPicPr>
          <p:cNvPr id="4105" name="Picture 9" descr="C:\Users\Iveta\Pictures\zmiešané lesy\prevziať (3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4914900"/>
            <a:ext cx="2352675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1797968" cy="1224136"/>
          </a:xfrm>
        </p:spPr>
        <p:txBody>
          <a:bodyPr/>
          <a:lstStyle/>
          <a:p>
            <a:r>
              <a:rPr lang="sk-SK" dirty="0" smtClean="0"/>
              <a:t>Tajgy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2555776" y="692696"/>
            <a:ext cx="6264696" cy="1152128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FF00"/>
                </a:solidFill>
              </a:rPr>
              <a:t>ihličnaté lesy, studená zima</a:t>
            </a:r>
            <a:endParaRPr lang="sk-SK" sz="3600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 descr="prevziať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3721" y="1988840"/>
            <a:ext cx="8740279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Lesy </a:t>
            </a:r>
            <a:endParaRPr lang="sk-SK" dirty="0"/>
          </a:p>
        </p:txBody>
      </p:sp>
      <p:pic>
        <p:nvPicPr>
          <p:cNvPr id="4" name="Zástupný symbol obsahu 3" descr="prevziať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2884032" cy="2160240"/>
          </a:xfrm>
        </p:spPr>
      </p:pic>
      <p:pic>
        <p:nvPicPr>
          <p:cNvPr id="5122" name="Picture 2" descr="C:\Users\Iveta\Pictures\tajgy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409728"/>
            <a:ext cx="3268569" cy="2448272"/>
          </a:xfrm>
          <a:prstGeom prst="rect">
            <a:avLst/>
          </a:prstGeom>
          <a:noFill/>
        </p:spPr>
      </p:pic>
      <p:pic>
        <p:nvPicPr>
          <p:cNvPr id="5123" name="Picture 3" descr="C:\Users\Iveta\Pictures\tajgy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3366669" cy="2232248"/>
          </a:xfrm>
          <a:prstGeom prst="rect">
            <a:avLst/>
          </a:prstGeom>
          <a:noFill/>
        </p:spPr>
      </p:pic>
      <p:pic>
        <p:nvPicPr>
          <p:cNvPr id="5124" name="Picture 4" descr="C:\Users\Iveta\Pictures\tajgy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564904"/>
            <a:ext cx="3672408" cy="2360834"/>
          </a:xfrm>
          <a:prstGeom prst="rect">
            <a:avLst/>
          </a:prstGeom>
          <a:noFill/>
        </p:spPr>
      </p:pic>
      <p:pic>
        <p:nvPicPr>
          <p:cNvPr id="5125" name="Picture 5" descr="C:\Users\Iveta\Pictures\tajgy\prevziať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3680" y="4437112"/>
            <a:ext cx="2880320" cy="2157460"/>
          </a:xfrm>
          <a:prstGeom prst="rect">
            <a:avLst/>
          </a:prstGeom>
          <a:noFill/>
        </p:spPr>
      </p:pic>
      <p:pic>
        <p:nvPicPr>
          <p:cNvPr id="5126" name="Picture 6" descr="C:\Users\Iveta\Pictures\tajgy\prevziať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5" y="332656"/>
            <a:ext cx="2630421" cy="19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Živočíchy</a:t>
            </a:r>
            <a:endParaRPr lang="sk-SK" dirty="0"/>
          </a:p>
        </p:txBody>
      </p:sp>
      <p:pic>
        <p:nvPicPr>
          <p:cNvPr id="4" name="Zástupný symbol obsahu 3" descr="prevziať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501008"/>
            <a:ext cx="2232248" cy="1883460"/>
          </a:xfrm>
        </p:spPr>
      </p:pic>
      <p:pic>
        <p:nvPicPr>
          <p:cNvPr id="6146" name="Picture 2" descr="C:\Users\Iveta\Pictures\tajgy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340768"/>
            <a:ext cx="3119063" cy="2160240"/>
          </a:xfrm>
          <a:prstGeom prst="rect">
            <a:avLst/>
          </a:prstGeom>
          <a:noFill/>
        </p:spPr>
      </p:pic>
      <p:pic>
        <p:nvPicPr>
          <p:cNvPr id="6147" name="Picture 3" descr="C:\Users\Iveta\Pictures\tajgy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48680"/>
            <a:ext cx="2619375" cy="1743075"/>
          </a:xfrm>
          <a:prstGeom prst="rect">
            <a:avLst/>
          </a:prstGeom>
          <a:noFill/>
        </p:spPr>
      </p:pic>
      <p:pic>
        <p:nvPicPr>
          <p:cNvPr id="6148" name="Picture 4" descr="C:\Users\Iveta\Pictures\tajgy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7388" y="492125"/>
            <a:ext cx="2106612" cy="2808816"/>
          </a:xfrm>
          <a:prstGeom prst="rect">
            <a:avLst/>
          </a:prstGeom>
          <a:noFill/>
        </p:spPr>
      </p:pic>
      <p:pic>
        <p:nvPicPr>
          <p:cNvPr id="6149" name="Picture 5" descr="C:\Users\Iveta\Pictures\tajgy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420888"/>
            <a:ext cx="2736304" cy="2049587"/>
          </a:xfrm>
          <a:prstGeom prst="rect">
            <a:avLst/>
          </a:prstGeom>
          <a:noFill/>
        </p:spPr>
      </p:pic>
      <p:pic>
        <p:nvPicPr>
          <p:cNvPr id="6150" name="Picture 6" descr="C:\Users\Iveta\Pictures\tajgy\images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573908"/>
            <a:ext cx="3128731" cy="2284092"/>
          </a:xfrm>
          <a:prstGeom prst="rect">
            <a:avLst/>
          </a:prstGeom>
          <a:noFill/>
        </p:spPr>
      </p:pic>
      <p:pic>
        <p:nvPicPr>
          <p:cNvPr id="6151" name="Picture 7" descr="C:\Users\Iveta\Pictures\tajgy\prevziať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5057801"/>
            <a:ext cx="36004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dirty="0" smtClean="0"/>
              <a:t>Studené pásmo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2348880"/>
            <a:ext cx="7772400" cy="4006680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FFFF00"/>
                </a:solidFill>
              </a:rPr>
              <a:t>Tundry</a:t>
            </a:r>
          </a:p>
          <a:p>
            <a:endParaRPr lang="sk-SK" sz="4800" dirty="0" smtClean="0">
              <a:solidFill>
                <a:srgbClr val="FFFF00"/>
              </a:solidFill>
            </a:endParaRPr>
          </a:p>
          <a:p>
            <a:r>
              <a:rPr lang="sk-SK" sz="4800" dirty="0" smtClean="0">
                <a:solidFill>
                  <a:srgbClr val="FFFF00"/>
                </a:solidFill>
              </a:rPr>
              <a:t>Polárne krajiny</a:t>
            </a:r>
            <a:endParaRPr lang="sk-SK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Tundry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2339752" y="260648"/>
            <a:ext cx="6120680" cy="2016224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FF00"/>
                </a:solidFill>
              </a:rPr>
              <a:t>machy, lišajníky ,dlhá studená  zima, krátke studené leto, sneh</a:t>
            </a:r>
            <a:endParaRPr lang="sk-SK" sz="3600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 descr="images (8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516180" cy="4851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Rastliny</a:t>
            </a:r>
            <a:endParaRPr lang="sk-SK" dirty="0"/>
          </a:p>
        </p:txBody>
      </p:sp>
      <p:pic>
        <p:nvPicPr>
          <p:cNvPr id="4" name="Zástupný symbol obsahu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3024336" cy="1775378"/>
          </a:xfrm>
        </p:spPr>
      </p:pic>
      <p:pic>
        <p:nvPicPr>
          <p:cNvPr id="7170" name="Picture 2" descr="C:\Users\Iveta\Pictures\tundry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1988840"/>
            <a:ext cx="3600400" cy="2220247"/>
          </a:xfrm>
          <a:prstGeom prst="rect">
            <a:avLst/>
          </a:prstGeom>
          <a:noFill/>
        </p:spPr>
      </p:pic>
      <p:pic>
        <p:nvPicPr>
          <p:cNvPr id="7171" name="Picture 3" descr="C:\Users\Iveta\Pictures\tundry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365104"/>
            <a:ext cx="3313321" cy="2204864"/>
          </a:xfrm>
          <a:prstGeom prst="rect">
            <a:avLst/>
          </a:prstGeom>
          <a:noFill/>
        </p:spPr>
      </p:pic>
      <p:pic>
        <p:nvPicPr>
          <p:cNvPr id="7172" name="Picture 4" descr="C:\Users\Iveta\Pictures\tundry\prevziať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84784"/>
            <a:ext cx="3024336" cy="2421879"/>
          </a:xfrm>
          <a:prstGeom prst="rect">
            <a:avLst/>
          </a:prstGeom>
          <a:noFill/>
        </p:spPr>
      </p:pic>
      <p:pic>
        <p:nvPicPr>
          <p:cNvPr id="7173" name="Picture 5" descr="C:\Users\Iveta\Pictures\tundry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581128"/>
            <a:ext cx="308212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Živočíchy</a:t>
            </a:r>
            <a:endParaRPr lang="sk-SK" dirty="0"/>
          </a:p>
        </p:txBody>
      </p:sp>
      <p:pic>
        <p:nvPicPr>
          <p:cNvPr id="4" name="Zástupný symbol obsahu 3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88640"/>
            <a:ext cx="2524125" cy="1809750"/>
          </a:xfrm>
        </p:spPr>
      </p:pic>
      <p:pic>
        <p:nvPicPr>
          <p:cNvPr id="8194" name="Picture 2" descr="C:\Users\Iveta\Pictures\tundry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016224" cy="3029845"/>
          </a:xfrm>
          <a:prstGeom prst="rect">
            <a:avLst/>
          </a:prstGeom>
          <a:noFill/>
        </p:spPr>
      </p:pic>
      <p:pic>
        <p:nvPicPr>
          <p:cNvPr id="8195" name="Picture 3" descr="C:\Users\Iveta\Pictures\tundry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8640"/>
            <a:ext cx="1933575" cy="2362200"/>
          </a:xfrm>
          <a:prstGeom prst="rect">
            <a:avLst/>
          </a:prstGeom>
          <a:noFill/>
        </p:spPr>
      </p:pic>
      <p:pic>
        <p:nvPicPr>
          <p:cNvPr id="8196" name="Picture 4" descr="C:\Users\Iveta\Pictures\tundry\prevziať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2779872" cy="1844824"/>
          </a:xfrm>
          <a:prstGeom prst="rect">
            <a:avLst/>
          </a:prstGeom>
          <a:noFill/>
        </p:spPr>
      </p:pic>
      <p:pic>
        <p:nvPicPr>
          <p:cNvPr id="8197" name="Picture 5" descr="C:\Users\Iveta\Pictures\tundry\images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780928"/>
            <a:ext cx="2790825" cy="1638300"/>
          </a:xfrm>
          <a:prstGeom prst="rect">
            <a:avLst/>
          </a:prstGeom>
          <a:noFill/>
        </p:spPr>
      </p:pic>
      <p:pic>
        <p:nvPicPr>
          <p:cNvPr id="8198" name="Picture 6" descr="C:\Users\Iveta\Pictures\tundry\prevziať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1110" y="2492896"/>
            <a:ext cx="2376264" cy="2376264"/>
          </a:xfrm>
          <a:prstGeom prst="rect">
            <a:avLst/>
          </a:prstGeom>
          <a:noFill/>
        </p:spPr>
      </p:pic>
      <p:pic>
        <p:nvPicPr>
          <p:cNvPr id="8199" name="Picture 7" descr="C:\Users\Iveta\Pictures\tundry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797151"/>
            <a:ext cx="2736304" cy="204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6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Teplé pásmo</a:t>
            </a:r>
            <a:endParaRPr lang="sk-SK" sz="6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sz="4000" dirty="0" smtClean="0">
                <a:solidFill>
                  <a:srgbClr val="FFFF00"/>
                </a:solidFill>
              </a:rPr>
              <a:t>Dažďové pralesy</a:t>
            </a:r>
          </a:p>
          <a:p>
            <a:endParaRPr lang="sk-SK" sz="4000" dirty="0" smtClean="0">
              <a:solidFill>
                <a:srgbClr val="FFFF00"/>
              </a:solidFill>
            </a:endParaRPr>
          </a:p>
          <a:p>
            <a:r>
              <a:rPr lang="sk-SK" sz="4000" dirty="0" smtClean="0">
                <a:solidFill>
                  <a:srgbClr val="FFFF00"/>
                </a:solidFill>
              </a:rPr>
              <a:t>Savany</a:t>
            </a:r>
          </a:p>
          <a:p>
            <a:endParaRPr lang="sk-SK" sz="4000" dirty="0" smtClean="0">
              <a:solidFill>
                <a:srgbClr val="FFFF00"/>
              </a:solidFill>
            </a:endParaRPr>
          </a:p>
          <a:p>
            <a:r>
              <a:rPr lang="sk-SK" sz="4000" dirty="0" smtClean="0">
                <a:solidFill>
                  <a:srgbClr val="FFFF00"/>
                </a:solidFill>
              </a:rPr>
              <a:t>Púšte a polopúšte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90056" cy="1162050"/>
          </a:xfrm>
        </p:spPr>
        <p:txBody>
          <a:bodyPr/>
          <a:lstStyle/>
          <a:p>
            <a:r>
              <a:rPr lang="sk-SK" dirty="0" smtClean="0"/>
              <a:t>Polárne krajiny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2627784" y="332656"/>
            <a:ext cx="3600400" cy="1440160"/>
          </a:xfrm>
        </p:spPr>
        <p:txBody>
          <a:bodyPr>
            <a:normAutofit lnSpcReduction="10000"/>
          </a:bodyPr>
          <a:lstStyle/>
          <a:p>
            <a:r>
              <a:rPr lang="sk-SK" sz="4800" dirty="0" smtClean="0">
                <a:solidFill>
                  <a:srgbClr val="FFFF00"/>
                </a:solidFill>
              </a:rPr>
              <a:t>sneh, ľad, zima</a:t>
            </a:r>
            <a:endParaRPr lang="sk-SK" sz="4800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246262" cy="2160240"/>
          </a:xfrm>
        </p:spPr>
      </p:pic>
      <p:pic>
        <p:nvPicPr>
          <p:cNvPr id="9218" name="Picture 2" descr="C:\Users\Iveta\Pictures\polárna krajina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1723"/>
            <a:ext cx="3744416" cy="2496277"/>
          </a:xfrm>
          <a:prstGeom prst="rect">
            <a:avLst/>
          </a:prstGeom>
          <a:noFill/>
        </p:spPr>
      </p:pic>
      <p:pic>
        <p:nvPicPr>
          <p:cNvPr id="9219" name="Picture 3" descr="C:\Users\Iveta\Pictures\polárna krajina\prevziať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0"/>
            <a:ext cx="3163962" cy="2372972"/>
          </a:xfrm>
          <a:prstGeom prst="rect">
            <a:avLst/>
          </a:prstGeom>
          <a:noFill/>
        </p:spPr>
      </p:pic>
      <p:pic>
        <p:nvPicPr>
          <p:cNvPr id="9220" name="Picture 4" descr="C:\Users\Iveta\Pictures\polárna krajina\prevziať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04864"/>
            <a:ext cx="3438972" cy="2575910"/>
          </a:xfrm>
          <a:prstGeom prst="rect">
            <a:avLst/>
          </a:prstGeom>
          <a:noFill/>
        </p:spPr>
      </p:pic>
      <p:pic>
        <p:nvPicPr>
          <p:cNvPr id="9221" name="Picture 5" descr="C:\Users\Iveta\Pictures\polárna krajina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919499"/>
            <a:ext cx="3816424" cy="19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Zvieratá</a:t>
            </a:r>
            <a:endParaRPr lang="sk-SK" dirty="0"/>
          </a:p>
        </p:txBody>
      </p:sp>
      <p:pic>
        <p:nvPicPr>
          <p:cNvPr id="4" name="Zástupný symbol obsahu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60648"/>
            <a:ext cx="3240360" cy="2129045"/>
          </a:xfrm>
        </p:spPr>
      </p:pic>
      <p:pic>
        <p:nvPicPr>
          <p:cNvPr id="10242" name="Picture 2" descr="C:\Users\Iveta\Pictures\polárna krajina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600401" cy="2493611"/>
          </a:xfrm>
          <a:prstGeom prst="rect">
            <a:avLst/>
          </a:prstGeom>
          <a:noFill/>
        </p:spPr>
      </p:pic>
      <p:pic>
        <p:nvPicPr>
          <p:cNvPr id="10243" name="Picture 3" descr="C:\Users\Iveta\Pictures\polárna krajina\prevziať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52936"/>
            <a:ext cx="3384376" cy="2030626"/>
          </a:xfrm>
          <a:prstGeom prst="rect">
            <a:avLst/>
          </a:prstGeom>
          <a:noFill/>
        </p:spPr>
      </p:pic>
      <p:pic>
        <p:nvPicPr>
          <p:cNvPr id="10244" name="Picture 4" descr="C:\Users\Iveta\Pictures\polárna krajina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26571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Od nadmorskej výšky</a:t>
            </a:r>
            <a:endParaRPr lang="sk-SK" sz="4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sz="2800" dirty="0" smtClean="0"/>
              <a:t>skaly</a:t>
            </a:r>
          </a:p>
          <a:p>
            <a:r>
              <a:rPr lang="sk-SK" sz="2800" dirty="0" smtClean="0"/>
              <a:t>horské lúky</a:t>
            </a:r>
          </a:p>
          <a:p>
            <a:endParaRPr lang="sk-SK" sz="2800" dirty="0" smtClean="0"/>
          </a:p>
          <a:p>
            <a:r>
              <a:rPr lang="sk-SK" sz="2800" dirty="0" smtClean="0"/>
              <a:t>kosodrevina</a:t>
            </a:r>
          </a:p>
          <a:p>
            <a:endParaRPr lang="sk-SK" sz="2800" dirty="0" smtClean="0"/>
          </a:p>
          <a:p>
            <a:r>
              <a:rPr lang="sk-SK" sz="2800" dirty="0" smtClean="0"/>
              <a:t>ihličnaté lesy</a:t>
            </a:r>
          </a:p>
          <a:p>
            <a:endParaRPr lang="sk-SK" sz="2800" dirty="0" smtClean="0"/>
          </a:p>
          <a:p>
            <a:r>
              <a:rPr lang="sk-SK" sz="2800" dirty="0" smtClean="0"/>
              <a:t>Zmiešané lesy</a:t>
            </a:r>
          </a:p>
          <a:p>
            <a:endParaRPr lang="sk-SK" sz="2800" dirty="0" smtClean="0"/>
          </a:p>
        </p:txBody>
      </p:sp>
      <p:pic>
        <p:nvPicPr>
          <p:cNvPr id="5" name="Zástupný symbol obsahu 4" descr="prevziať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05195" y="1988840"/>
            <a:ext cx="5768065" cy="43204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958208" cy="116205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Dažďové pralesy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196752"/>
            <a:ext cx="7846640" cy="1080120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rgbClr val="FFFF00"/>
                </a:solidFill>
              </a:rPr>
              <a:t>na rovníku ,        veľmi  teplo,         veľa zrážok,</a:t>
            </a:r>
          </a:p>
          <a:p>
            <a:r>
              <a:rPr lang="sk-SK" sz="3200" dirty="0" smtClean="0">
                <a:solidFill>
                  <a:srgbClr val="FFFF00"/>
                </a:solidFill>
              </a:rPr>
              <a:t>veľa zvierat ,       veľa rastlín ,         pľúca Zeme</a:t>
            </a:r>
            <a:endParaRPr lang="sk-SK" sz="3200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 descr="map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726" y="2564904"/>
            <a:ext cx="8697437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Rastliny - stromy</a:t>
            </a:r>
            <a:endParaRPr lang="sk-SK" dirty="0"/>
          </a:p>
        </p:txBody>
      </p:sp>
      <p:pic>
        <p:nvPicPr>
          <p:cNvPr id="4" name="Zástupný symbol obsahu 3" descr="daždový pra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029845" cy="2016224"/>
          </a:xfrm>
        </p:spPr>
      </p:pic>
      <p:pic>
        <p:nvPicPr>
          <p:cNvPr id="1026" name="Picture 2" descr="C:\Users\Iveta\Pictures\dažďový prales\d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96752"/>
            <a:ext cx="4872541" cy="2088232"/>
          </a:xfrm>
          <a:prstGeom prst="rect">
            <a:avLst/>
          </a:prstGeom>
          <a:noFill/>
        </p:spPr>
      </p:pic>
      <p:pic>
        <p:nvPicPr>
          <p:cNvPr id="1027" name="Picture 3" descr="C:\Users\Iveta\Pictures\dažďový prales\d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4066195" cy="235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Iveta\Pictures\dažďový prales\dp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3888432" cy="272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721496" cy="914400"/>
          </a:xfrm>
        </p:spPr>
        <p:txBody>
          <a:bodyPr/>
          <a:lstStyle/>
          <a:p>
            <a:r>
              <a:rPr lang="sk-SK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Živočíchy</a:t>
            </a:r>
            <a:endParaRPr lang="sk-SK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Zástupný symbol obsahu 3" descr="dpz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023860"/>
            <a:ext cx="2823195" cy="4242506"/>
          </a:xfrm>
        </p:spPr>
      </p:pic>
      <p:pic>
        <p:nvPicPr>
          <p:cNvPr id="2050" name="Picture 2" descr="C:\Users\Iveta\Pictures\dažďový prales\dp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967374" cy="2376264"/>
          </a:xfrm>
          <a:prstGeom prst="rect">
            <a:avLst/>
          </a:prstGeom>
          <a:noFill/>
        </p:spPr>
      </p:pic>
      <p:pic>
        <p:nvPicPr>
          <p:cNvPr id="2051" name="Picture 3" descr="C:\Users\Iveta\Pictures\dažďový prales\dpz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8640"/>
            <a:ext cx="3539134" cy="2304256"/>
          </a:xfrm>
          <a:prstGeom prst="rect">
            <a:avLst/>
          </a:prstGeom>
          <a:noFill/>
        </p:spPr>
      </p:pic>
      <p:pic>
        <p:nvPicPr>
          <p:cNvPr id="2052" name="Picture 4" descr="C:\Users\Iveta\Pictures\dažďový prales\dpz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09728"/>
            <a:ext cx="3645796" cy="2448272"/>
          </a:xfrm>
          <a:prstGeom prst="rect">
            <a:avLst/>
          </a:prstGeom>
          <a:noFill/>
        </p:spPr>
      </p:pic>
      <p:pic>
        <p:nvPicPr>
          <p:cNvPr id="2053" name="Picture 5" descr="C:\Users\Iveta\Pictures\savany\papagá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8170" y="3257600"/>
            <a:ext cx="274583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1941984" cy="779686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Savany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2555776" y="0"/>
            <a:ext cx="5904656" cy="1700808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rgbClr val="FFFF00"/>
                </a:solidFill>
              </a:rPr>
              <a:t>Okolo  dažďových pralesov, menej vody, teplo, tráva, </a:t>
            </a:r>
          </a:p>
          <a:p>
            <a:r>
              <a:rPr lang="sk-SK" sz="3200" dirty="0" smtClean="0">
                <a:solidFill>
                  <a:srgbClr val="FFFF00"/>
                </a:solidFill>
              </a:rPr>
              <a:t> veľa zvierat, stromy – akácie, baubab</a:t>
            </a:r>
            <a:endParaRPr lang="sk-SK" sz="3200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 descr="savana map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9662" y="2093627"/>
            <a:ext cx="7984786" cy="4575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Rastliny</a:t>
            </a:r>
            <a:endParaRPr lang="sk-SK" dirty="0"/>
          </a:p>
        </p:txBody>
      </p:sp>
      <p:pic>
        <p:nvPicPr>
          <p:cNvPr id="4" name="Zástupný symbol obsahu 3" descr="akác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3528392" cy="2347985"/>
          </a:xfrm>
        </p:spPr>
      </p:pic>
      <p:pic>
        <p:nvPicPr>
          <p:cNvPr id="3074" name="Picture 2" descr="C:\Users\Iveta\Pictures\savany\baub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371" y="3861048"/>
            <a:ext cx="4179629" cy="2736304"/>
          </a:xfrm>
          <a:prstGeom prst="rect">
            <a:avLst/>
          </a:prstGeom>
          <a:noFill/>
        </p:spPr>
      </p:pic>
      <p:pic>
        <p:nvPicPr>
          <p:cNvPr id="3075" name="Picture 3" descr="C:\Users\Iveta\Pictures\savany\bauba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4392488" cy="2923000"/>
          </a:xfrm>
          <a:prstGeom prst="rect">
            <a:avLst/>
          </a:prstGeom>
          <a:noFill/>
        </p:spPr>
      </p:pic>
      <p:pic>
        <p:nvPicPr>
          <p:cNvPr id="3076" name="Picture 4" descr="C:\Users\Iveta\Pictures\savany\savan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9244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2865512" cy="914400"/>
          </a:xfrm>
        </p:spPr>
        <p:txBody>
          <a:bodyPr/>
          <a:lstStyle/>
          <a:p>
            <a:r>
              <a:rPr lang="sk-SK" dirty="0" smtClean="0"/>
              <a:t>Živočíchy</a:t>
            </a:r>
            <a:endParaRPr lang="sk-SK" dirty="0"/>
          </a:p>
        </p:txBody>
      </p:sp>
      <p:pic>
        <p:nvPicPr>
          <p:cNvPr id="4" name="Zástupný symbol obsahu 3" descr="l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057" y="1412776"/>
            <a:ext cx="3313801" cy="2664296"/>
          </a:xfrm>
        </p:spPr>
      </p:pic>
      <p:pic>
        <p:nvPicPr>
          <p:cNvPr id="4098" name="Picture 2" descr="C:\Users\Iveta\Pictures\savany\nosorož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036" y="0"/>
            <a:ext cx="3715964" cy="2420888"/>
          </a:xfrm>
          <a:prstGeom prst="rect">
            <a:avLst/>
          </a:prstGeom>
          <a:noFill/>
        </p:spPr>
      </p:pic>
      <p:pic>
        <p:nvPicPr>
          <p:cNvPr id="4099" name="Picture 3" descr="C:\Users\Iveta\Pictures\savany\pásov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4508196" cy="2864049"/>
          </a:xfrm>
          <a:prstGeom prst="rect">
            <a:avLst/>
          </a:prstGeom>
          <a:noFill/>
        </p:spPr>
      </p:pic>
      <p:pic>
        <p:nvPicPr>
          <p:cNvPr id="4100" name="Picture 4" descr="C:\Users\Iveta\Pictures\savany\zeb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980728"/>
            <a:ext cx="3240360" cy="2427143"/>
          </a:xfrm>
          <a:prstGeom prst="rect">
            <a:avLst/>
          </a:prstGeom>
          <a:noFill/>
        </p:spPr>
      </p:pic>
      <p:pic>
        <p:nvPicPr>
          <p:cNvPr id="4101" name="Picture 5" descr="C:\Users\Iveta\Pictures\savany\sl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09120"/>
            <a:ext cx="3147404" cy="2132856"/>
          </a:xfrm>
          <a:prstGeom prst="rect">
            <a:avLst/>
          </a:prstGeom>
          <a:noFill/>
        </p:spPr>
      </p:pic>
      <p:pic>
        <p:nvPicPr>
          <p:cNvPr id="4102" name="Picture 6" descr="C:\Users\Iveta\Pictures\savany\žiraf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401616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142</TotalTime>
  <Words>189</Words>
  <Application>Microsoft Office PowerPoint</Application>
  <PresentationFormat>Prezentácia na obrazovke (4:3)</PresentationFormat>
  <Paragraphs>73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Metro</vt:lpstr>
      <vt:lpstr>Typy krajín</vt:lpstr>
      <vt:lpstr>Závisia</vt:lpstr>
      <vt:lpstr>Teplé pásmo</vt:lpstr>
      <vt:lpstr>Dažďové pralesy</vt:lpstr>
      <vt:lpstr>Rastliny - stromy</vt:lpstr>
      <vt:lpstr>Živočíchy</vt:lpstr>
      <vt:lpstr>Savany</vt:lpstr>
      <vt:lpstr>Rastliny</vt:lpstr>
      <vt:lpstr>Živočíchy</vt:lpstr>
      <vt:lpstr>Púšte a polopúšte</vt:lpstr>
      <vt:lpstr>Povrch</vt:lpstr>
      <vt:lpstr>Živočíchy</vt:lpstr>
      <vt:lpstr>Subtropická krajina</vt:lpstr>
      <vt:lpstr>Rastliny</vt:lpstr>
      <vt:lpstr>Živočíchy</vt:lpstr>
      <vt:lpstr>Mierne pásmo</vt:lpstr>
      <vt:lpstr>Stepi </vt:lpstr>
      <vt:lpstr>Rastliny</vt:lpstr>
      <vt:lpstr>Živočíchy</vt:lpstr>
      <vt:lpstr>Zmiešané lesy</vt:lpstr>
      <vt:lpstr>lesy</vt:lpstr>
      <vt:lpstr>Živočíchy</vt:lpstr>
      <vt:lpstr>Tajgy</vt:lpstr>
      <vt:lpstr>Lesy </vt:lpstr>
      <vt:lpstr>Živočíchy</vt:lpstr>
      <vt:lpstr>Studené pásmo</vt:lpstr>
      <vt:lpstr>Tundry</vt:lpstr>
      <vt:lpstr>Rastliny</vt:lpstr>
      <vt:lpstr>Živočíchy</vt:lpstr>
      <vt:lpstr>Polárne krajiny</vt:lpstr>
      <vt:lpstr>Zvieratá</vt:lpstr>
      <vt:lpstr>Od nadmorskej výšky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Typy krajín</dc:title>
  <dc:creator>Iveta</dc:creator>
  <cp:lastModifiedBy>Iveta</cp:lastModifiedBy>
  <cp:revision>16</cp:revision>
  <dcterms:created xsi:type="dcterms:W3CDTF">2013-03-09T14:59:49Z</dcterms:created>
  <dcterms:modified xsi:type="dcterms:W3CDTF">2013-03-11T13:17:19Z</dcterms:modified>
</cp:coreProperties>
</file>