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54B"/>
    <a:srgbClr val="FF99CC"/>
    <a:srgbClr val="AA73D5"/>
    <a:srgbClr val="E08B52"/>
    <a:srgbClr val="E6A5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9" autoAdjust="0"/>
    <p:restoredTop sz="90370" autoAdjust="0"/>
  </p:normalViewPr>
  <p:slideViewPr>
    <p:cSldViewPr snapToGrid="0">
      <p:cViewPr varScale="1">
        <p:scale>
          <a:sx n="82" d="100"/>
          <a:sy n="82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BA050-5E27-4C87-9513-E8B40BE52BB6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8DA9B-EF7B-4AFE-B391-73F8B9AFD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718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A NUMBER TO GO TO A QUESTION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170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8946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3243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0317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1502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9251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9163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5408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8659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1773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551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6708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105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4577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9538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6973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1020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6666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0484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312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0713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167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1139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95012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9699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0857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74833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02103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36255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7070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28711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3944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283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0006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94719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35203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32105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89756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43640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19790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611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159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255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940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949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453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49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35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5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15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42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02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4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17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96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45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25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FFCD3-0B3C-4715-BBA8-9FB92C116B65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63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1.xml"/><Relationship Id="rId39" Type="http://schemas.openxmlformats.org/officeDocument/2006/relationships/slide" Target="slide38.xml"/><Relationship Id="rId21" Type="http://schemas.openxmlformats.org/officeDocument/2006/relationships/slide" Target="slide16.xml"/><Relationship Id="rId34" Type="http://schemas.openxmlformats.org/officeDocument/2006/relationships/slide" Target="slide33.xml"/><Relationship Id="rId42" Type="http://schemas.openxmlformats.org/officeDocument/2006/relationships/slide" Target="slide45.xml"/><Relationship Id="rId47" Type="http://schemas.openxmlformats.org/officeDocument/2006/relationships/slide" Target="slide1.xml"/><Relationship Id="rId7" Type="http://schemas.openxmlformats.org/officeDocument/2006/relationships/slide" Target="slide10.xml"/><Relationship Id="rId2" Type="http://schemas.openxmlformats.org/officeDocument/2006/relationships/notesSlide" Target="../notesSlides/notesSlide1.xml"/><Relationship Id="rId16" Type="http://schemas.openxmlformats.org/officeDocument/2006/relationships/slide" Target="slide11.xml"/><Relationship Id="rId29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6.xml"/><Relationship Id="rId24" Type="http://schemas.openxmlformats.org/officeDocument/2006/relationships/slide" Target="slide23.xml"/><Relationship Id="rId32" Type="http://schemas.openxmlformats.org/officeDocument/2006/relationships/slide" Target="slide35.xml"/><Relationship Id="rId37" Type="http://schemas.openxmlformats.org/officeDocument/2006/relationships/slide" Target="slide40.xml"/><Relationship Id="rId40" Type="http://schemas.openxmlformats.org/officeDocument/2006/relationships/slide" Target="slide37.xml"/><Relationship Id="rId45" Type="http://schemas.openxmlformats.org/officeDocument/2006/relationships/slide" Target="slide42.xml"/><Relationship Id="rId5" Type="http://schemas.openxmlformats.org/officeDocument/2006/relationships/slide" Target="slide3.xml"/><Relationship Id="rId15" Type="http://schemas.openxmlformats.org/officeDocument/2006/relationships/slide" Target="slide12.xml"/><Relationship Id="rId23" Type="http://schemas.openxmlformats.org/officeDocument/2006/relationships/slide" Target="slide24.xml"/><Relationship Id="rId28" Type="http://schemas.openxmlformats.org/officeDocument/2006/relationships/slide" Target="slide29.xml"/><Relationship Id="rId36" Type="http://schemas.openxmlformats.org/officeDocument/2006/relationships/slide" Target="slide31.xml"/><Relationship Id="rId10" Type="http://schemas.openxmlformats.org/officeDocument/2006/relationships/slide" Target="slide7.xml"/><Relationship Id="rId19" Type="http://schemas.openxmlformats.org/officeDocument/2006/relationships/slide" Target="slide18.xml"/><Relationship Id="rId31" Type="http://schemas.openxmlformats.org/officeDocument/2006/relationships/slide" Target="slide26.xml"/><Relationship Id="rId44" Type="http://schemas.openxmlformats.org/officeDocument/2006/relationships/slide" Target="slide43.xml"/><Relationship Id="rId4" Type="http://schemas.openxmlformats.org/officeDocument/2006/relationships/slide" Target="slide4.xml"/><Relationship Id="rId9" Type="http://schemas.openxmlformats.org/officeDocument/2006/relationships/slide" Target="slide8.xml"/><Relationship Id="rId14" Type="http://schemas.openxmlformats.org/officeDocument/2006/relationships/slide" Target="slide13.xml"/><Relationship Id="rId22" Type="http://schemas.openxmlformats.org/officeDocument/2006/relationships/slide" Target="slide25.xml"/><Relationship Id="rId27" Type="http://schemas.openxmlformats.org/officeDocument/2006/relationships/slide" Target="slide30.xml"/><Relationship Id="rId30" Type="http://schemas.openxmlformats.org/officeDocument/2006/relationships/slide" Target="slide27.xml"/><Relationship Id="rId35" Type="http://schemas.openxmlformats.org/officeDocument/2006/relationships/slide" Target="slide32.xml"/><Relationship Id="rId43" Type="http://schemas.openxmlformats.org/officeDocument/2006/relationships/slide" Target="slide44.xml"/><Relationship Id="rId48" Type="http://schemas.openxmlformats.org/officeDocument/2006/relationships/image" Target="../media/image1.png"/><Relationship Id="rId8" Type="http://schemas.openxmlformats.org/officeDocument/2006/relationships/slide" Target="slide9.xml"/><Relationship Id="rId3" Type="http://schemas.openxmlformats.org/officeDocument/2006/relationships/slide" Target="slide5.xml"/><Relationship Id="rId12" Type="http://schemas.openxmlformats.org/officeDocument/2006/relationships/slide" Target="slide15.xml"/><Relationship Id="rId17" Type="http://schemas.openxmlformats.org/officeDocument/2006/relationships/slide" Target="slide20.xml"/><Relationship Id="rId25" Type="http://schemas.openxmlformats.org/officeDocument/2006/relationships/slide" Target="slide22.xml"/><Relationship Id="rId33" Type="http://schemas.openxmlformats.org/officeDocument/2006/relationships/slide" Target="slide34.xml"/><Relationship Id="rId38" Type="http://schemas.openxmlformats.org/officeDocument/2006/relationships/slide" Target="slide39.xml"/><Relationship Id="rId46" Type="http://schemas.openxmlformats.org/officeDocument/2006/relationships/slide" Target="slide41.xml"/><Relationship Id="rId20" Type="http://schemas.openxmlformats.org/officeDocument/2006/relationships/slide" Target="slide17.xml"/><Relationship Id="rId41" Type="http://schemas.openxmlformats.org/officeDocument/2006/relationships/slide" Target="slide3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D 5">
            <a:hlinkClick r:id="rId3" action="ppaction://hlinksldjump" highlightClick="1"/>
          </p:cNvPr>
          <p:cNvSpPr/>
          <p:nvPr/>
        </p:nvSpPr>
        <p:spPr>
          <a:xfrm>
            <a:off x="737414" y="5548312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D 4">
            <a:hlinkClick r:id="rId4" action="ppaction://hlinksldjump" highlightClick="1"/>
          </p:cNvPr>
          <p:cNvSpPr/>
          <p:nvPr/>
        </p:nvSpPr>
        <p:spPr>
          <a:xfrm>
            <a:off x="737414" y="4366981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D 3">
            <a:hlinkClick r:id="rId5" action="ppaction://hlinksldjump" highlightClick="1"/>
          </p:cNvPr>
          <p:cNvSpPr/>
          <p:nvPr/>
        </p:nvSpPr>
        <p:spPr>
          <a:xfrm>
            <a:off x="737414" y="3185650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D 2">
            <a:hlinkClick r:id="rId6" action="ppaction://hlinksldjump" highlightClick="1"/>
          </p:cNvPr>
          <p:cNvSpPr/>
          <p:nvPr/>
        </p:nvSpPr>
        <p:spPr>
          <a:xfrm>
            <a:off x="737414" y="2004319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D 1">
            <a:hlinkClick r:id="rId6" action="ppaction://hlinksldjump" highlightClick="1"/>
          </p:cNvPr>
          <p:cNvSpPr/>
          <p:nvPr/>
        </p:nvSpPr>
        <p:spPr>
          <a:xfrm>
            <a:off x="737414" y="822988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YELLOW 5">
            <a:hlinkClick r:id="rId7" action="ppaction://hlinksldjump" highlightClick="1"/>
          </p:cNvPr>
          <p:cNvSpPr/>
          <p:nvPr/>
        </p:nvSpPr>
        <p:spPr>
          <a:xfrm>
            <a:off x="1938685" y="5548312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YELLOW 4">
            <a:hlinkClick r:id="rId8" action="ppaction://hlinksldjump" highlightClick="1"/>
          </p:cNvPr>
          <p:cNvSpPr/>
          <p:nvPr/>
        </p:nvSpPr>
        <p:spPr>
          <a:xfrm>
            <a:off x="1938685" y="4366981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YELLOW 3">
            <a:hlinkClick r:id="rId9" action="ppaction://hlinksldjump" highlightClick="1"/>
          </p:cNvPr>
          <p:cNvSpPr/>
          <p:nvPr/>
        </p:nvSpPr>
        <p:spPr>
          <a:xfrm>
            <a:off x="1938685" y="3185650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YELLOW 2">
            <a:hlinkClick r:id="rId10" action="ppaction://hlinksldjump" highlightClick="1"/>
          </p:cNvPr>
          <p:cNvSpPr/>
          <p:nvPr/>
        </p:nvSpPr>
        <p:spPr>
          <a:xfrm>
            <a:off x="1938685" y="2004319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YELLOW 1">
            <a:hlinkClick r:id="rId11" action="ppaction://hlinksldjump" highlightClick="1"/>
          </p:cNvPr>
          <p:cNvSpPr/>
          <p:nvPr/>
        </p:nvSpPr>
        <p:spPr>
          <a:xfrm>
            <a:off x="1938685" y="822988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GREEN 5">
            <a:hlinkClick r:id="rId12" action="ppaction://hlinksldjump" highlightClick="1"/>
          </p:cNvPr>
          <p:cNvSpPr/>
          <p:nvPr/>
        </p:nvSpPr>
        <p:spPr>
          <a:xfrm>
            <a:off x="3139956" y="5548312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GREEN 4">
            <a:hlinkClick r:id="rId13" action="ppaction://hlinksldjump" highlightClick="1"/>
          </p:cNvPr>
          <p:cNvSpPr/>
          <p:nvPr/>
        </p:nvSpPr>
        <p:spPr>
          <a:xfrm>
            <a:off x="3139956" y="4366981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GREEN 3">
            <a:hlinkClick r:id="rId14" action="ppaction://hlinksldjump" highlightClick="1"/>
          </p:cNvPr>
          <p:cNvSpPr/>
          <p:nvPr/>
        </p:nvSpPr>
        <p:spPr>
          <a:xfrm>
            <a:off x="3139956" y="3185650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GREEN 2">
            <a:hlinkClick r:id="rId15" action="ppaction://hlinksldjump" highlightClick="1"/>
          </p:cNvPr>
          <p:cNvSpPr/>
          <p:nvPr/>
        </p:nvSpPr>
        <p:spPr>
          <a:xfrm>
            <a:off x="3139956" y="2004319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GREEN 1">
            <a:hlinkClick r:id="rId16" action="ppaction://hlinksldjump" highlightClick="1"/>
          </p:cNvPr>
          <p:cNvSpPr/>
          <p:nvPr/>
        </p:nvSpPr>
        <p:spPr>
          <a:xfrm>
            <a:off x="3139956" y="822988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BLUE 5">
            <a:hlinkClick r:id="rId17" action="ppaction://hlinksldjump" highlightClick="1"/>
          </p:cNvPr>
          <p:cNvSpPr/>
          <p:nvPr/>
        </p:nvSpPr>
        <p:spPr>
          <a:xfrm>
            <a:off x="4340129" y="5548312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BLUE 4">
            <a:hlinkClick r:id="rId18" action="ppaction://hlinksldjump" highlightClick="1"/>
          </p:cNvPr>
          <p:cNvSpPr/>
          <p:nvPr/>
        </p:nvSpPr>
        <p:spPr>
          <a:xfrm>
            <a:off x="4340129" y="4366981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BLUE 3">
            <a:hlinkClick r:id="rId19" action="ppaction://hlinksldjump" highlightClick="1"/>
          </p:cNvPr>
          <p:cNvSpPr/>
          <p:nvPr/>
        </p:nvSpPr>
        <p:spPr>
          <a:xfrm>
            <a:off x="4340129" y="3185650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BLUE 2">
            <a:hlinkClick r:id="rId20" action="ppaction://hlinksldjump" highlightClick="1"/>
          </p:cNvPr>
          <p:cNvSpPr/>
          <p:nvPr/>
        </p:nvSpPr>
        <p:spPr>
          <a:xfrm>
            <a:off x="4340129" y="2004319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BLUE 1">
            <a:hlinkClick r:id="rId21" action="ppaction://hlinksldjump" highlightClick="1"/>
          </p:cNvPr>
          <p:cNvSpPr/>
          <p:nvPr/>
        </p:nvSpPr>
        <p:spPr>
          <a:xfrm>
            <a:off x="4340129" y="822988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PURPLE 5">
            <a:hlinkClick r:id="rId22" action="ppaction://hlinksldjump" highlightClick="1"/>
          </p:cNvPr>
          <p:cNvSpPr/>
          <p:nvPr/>
        </p:nvSpPr>
        <p:spPr>
          <a:xfrm>
            <a:off x="5541400" y="5548312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PURPLE 4">
            <a:hlinkClick r:id="rId23" action="ppaction://hlinksldjump" highlightClick="1"/>
          </p:cNvPr>
          <p:cNvSpPr/>
          <p:nvPr/>
        </p:nvSpPr>
        <p:spPr>
          <a:xfrm>
            <a:off x="5541400" y="4363440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PURPLE 3">
            <a:hlinkClick r:id="rId24" action="ppaction://hlinksldjump" highlightClick="1"/>
          </p:cNvPr>
          <p:cNvSpPr/>
          <p:nvPr/>
        </p:nvSpPr>
        <p:spPr>
          <a:xfrm>
            <a:off x="5541400" y="3189191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PURPLE 2">
            <a:hlinkClick r:id="rId25" action="ppaction://hlinksldjump" highlightClick="1"/>
          </p:cNvPr>
          <p:cNvSpPr/>
          <p:nvPr/>
        </p:nvSpPr>
        <p:spPr>
          <a:xfrm>
            <a:off x="5541400" y="2004319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PURPLE 1">
            <a:hlinkClick r:id="rId26" action="ppaction://hlinksldjump" highlightClick="1"/>
          </p:cNvPr>
          <p:cNvSpPr/>
          <p:nvPr/>
        </p:nvSpPr>
        <p:spPr>
          <a:xfrm>
            <a:off x="5541400" y="822988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PINK 5">
            <a:hlinkClick r:id="rId27" action="ppaction://hlinksldjump" highlightClick="1"/>
          </p:cNvPr>
          <p:cNvSpPr/>
          <p:nvPr/>
        </p:nvSpPr>
        <p:spPr>
          <a:xfrm>
            <a:off x="6742671" y="5548312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PINK 4">
            <a:hlinkClick r:id="rId28" action="ppaction://hlinksldjump" highlightClick="1"/>
          </p:cNvPr>
          <p:cNvSpPr/>
          <p:nvPr/>
        </p:nvSpPr>
        <p:spPr>
          <a:xfrm>
            <a:off x="6742671" y="4366981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PINK 3">
            <a:hlinkClick r:id="rId29" action="ppaction://hlinksldjump" highlightClick="1"/>
          </p:cNvPr>
          <p:cNvSpPr/>
          <p:nvPr/>
        </p:nvSpPr>
        <p:spPr>
          <a:xfrm>
            <a:off x="6742671" y="3185650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PINK 2">
            <a:hlinkClick r:id="rId30" action="ppaction://hlinksldjump" highlightClick="1"/>
          </p:cNvPr>
          <p:cNvSpPr/>
          <p:nvPr/>
        </p:nvSpPr>
        <p:spPr>
          <a:xfrm>
            <a:off x="6742671" y="2004319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PINK 1">
            <a:hlinkClick r:id="rId31" action="ppaction://hlinksldjump" highlightClick="1"/>
          </p:cNvPr>
          <p:cNvSpPr/>
          <p:nvPr/>
        </p:nvSpPr>
        <p:spPr>
          <a:xfrm>
            <a:off x="6742671" y="822988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ORANGE 5">
            <a:hlinkClick r:id="rId32" action="ppaction://hlinksldjump" highlightClick="1"/>
          </p:cNvPr>
          <p:cNvSpPr/>
          <p:nvPr/>
        </p:nvSpPr>
        <p:spPr>
          <a:xfrm>
            <a:off x="7943942" y="5548312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RANGE 4">
            <a:hlinkClick r:id="rId33" action="ppaction://hlinksldjump" highlightClick="1"/>
          </p:cNvPr>
          <p:cNvSpPr/>
          <p:nvPr/>
        </p:nvSpPr>
        <p:spPr>
          <a:xfrm>
            <a:off x="7943942" y="4366981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RANGE 3">
            <a:hlinkClick r:id="rId34" action="ppaction://hlinksldjump" highlightClick="1"/>
          </p:cNvPr>
          <p:cNvSpPr/>
          <p:nvPr/>
        </p:nvSpPr>
        <p:spPr>
          <a:xfrm>
            <a:off x="7943942" y="3185650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ORANGE 2">
            <a:hlinkClick r:id="rId35" action="ppaction://hlinksldjump" highlightClick="1"/>
          </p:cNvPr>
          <p:cNvSpPr/>
          <p:nvPr/>
        </p:nvSpPr>
        <p:spPr>
          <a:xfrm>
            <a:off x="7943942" y="2004319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ORANGE 1">
            <a:hlinkClick r:id="rId36" action="ppaction://hlinksldjump" highlightClick="1"/>
          </p:cNvPr>
          <p:cNvSpPr/>
          <p:nvPr/>
        </p:nvSpPr>
        <p:spPr>
          <a:xfrm>
            <a:off x="7943942" y="822988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BROWN 5">
            <a:hlinkClick r:id="rId37" action="ppaction://hlinksldjump" highlightClick="1"/>
          </p:cNvPr>
          <p:cNvSpPr/>
          <p:nvPr/>
        </p:nvSpPr>
        <p:spPr>
          <a:xfrm>
            <a:off x="9145213" y="5548312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BROWN 4">
            <a:hlinkClick r:id="rId38" action="ppaction://hlinksldjump" highlightClick="1"/>
          </p:cNvPr>
          <p:cNvSpPr/>
          <p:nvPr/>
        </p:nvSpPr>
        <p:spPr>
          <a:xfrm>
            <a:off x="9145213" y="4366981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BROWN 3">
            <a:hlinkClick r:id="rId39" action="ppaction://hlinksldjump" highlightClick="1"/>
          </p:cNvPr>
          <p:cNvSpPr/>
          <p:nvPr/>
        </p:nvSpPr>
        <p:spPr>
          <a:xfrm>
            <a:off x="9145213" y="3185650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BROWN 2">
            <a:hlinkClick r:id="rId40" action="ppaction://hlinksldjump" highlightClick="1"/>
          </p:cNvPr>
          <p:cNvSpPr/>
          <p:nvPr/>
        </p:nvSpPr>
        <p:spPr>
          <a:xfrm>
            <a:off x="9145213" y="2004319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BROWN 1">
            <a:hlinkClick r:id="rId41" action="ppaction://hlinksldjump" highlightClick="1"/>
          </p:cNvPr>
          <p:cNvSpPr/>
          <p:nvPr/>
        </p:nvSpPr>
        <p:spPr>
          <a:xfrm>
            <a:off x="9145213" y="822988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GRAY 5">
            <a:hlinkClick r:id="rId42" action="ppaction://hlinksldjump" highlightClick="1"/>
          </p:cNvPr>
          <p:cNvSpPr/>
          <p:nvPr/>
        </p:nvSpPr>
        <p:spPr>
          <a:xfrm>
            <a:off x="10346484" y="5548312"/>
            <a:ext cx="10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GRAY 4">
            <a:hlinkClick r:id="rId43" action="ppaction://hlinksldjump" highlightClick="1"/>
          </p:cNvPr>
          <p:cNvSpPr/>
          <p:nvPr/>
        </p:nvSpPr>
        <p:spPr>
          <a:xfrm>
            <a:off x="10346484" y="4366981"/>
            <a:ext cx="10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GRAY 3">
            <a:hlinkClick r:id="rId44" action="ppaction://hlinksldjump" highlightClick="1"/>
          </p:cNvPr>
          <p:cNvSpPr/>
          <p:nvPr/>
        </p:nvSpPr>
        <p:spPr>
          <a:xfrm>
            <a:off x="10346484" y="3185650"/>
            <a:ext cx="10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GRAY 2">
            <a:hlinkClick r:id="rId45" action="ppaction://hlinksldjump" highlightClick="1"/>
          </p:cNvPr>
          <p:cNvSpPr/>
          <p:nvPr/>
        </p:nvSpPr>
        <p:spPr>
          <a:xfrm>
            <a:off x="10346484" y="2004319"/>
            <a:ext cx="10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GRAY 1">
            <a:hlinkClick r:id="rId46" action="ppaction://hlinksldjump" highlightClick="1"/>
          </p:cNvPr>
          <p:cNvSpPr/>
          <p:nvPr/>
        </p:nvSpPr>
        <p:spPr>
          <a:xfrm>
            <a:off x="10346484" y="822988"/>
            <a:ext cx="10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UNIT 1">
            <a:hlinkClick r:id="rId47" action="ppaction://hlinksldjump"/>
          </p:cNvPr>
          <p:cNvSpPr/>
          <p:nvPr/>
        </p:nvSpPr>
        <p:spPr>
          <a:xfrm>
            <a:off x="737414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TOPIC 1</a:t>
            </a:r>
          </a:p>
        </p:txBody>
      </p:sp>
      <p:sp>
        <p:nvSpPr>
          <p:cNvPr id="71" name="UNIT 1">
            <a:hlinkClick r:id="rId47" action="ppaction://hlinksldjump"/>
          </p:cNvPr>
          <p:cNvSpPr/>
          <p:nvPr/>
        </p:nvSpPr>
        <p:spPr>
          <a:xfrm>
            <a:off x="1938685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FF00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TOPIC 2</a:t>
            </a:r>
          </a:p>
        </p:txBody>
      </p:sp>
      <p:sp>
        <p:nvSpPr>
          <p:cNvPr id="72" name="UNIT 1">
            <a:hlinkClick r:id="rId47" action="ppaction://hlinksldjump"/>
          </p:cNvPr>
          <p:cNvSpPr/>
          <p:nvPr/>
        </p:nvSpPr>
        <p:spPr>
          <a:xfrm>
            <a:off x="3139956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TOPIC 3</a:t>
            </a:r>
          </a:p>
        </p:txBody>
      </p:sp>
      <p:sp>
        <p:nvSpPr>
          <p:cNvPr id="73" name="UNIT 1">
            <a:hlinkClick r:id="rId47" action="ppaction://hlinksldjump"/>
          </p:cNvPr>
          <p:cNvSpPr/>
          <p:nvPr/>
        </p:nvSpPr>
        <p:spPr>
          <a:xfrm>
            <a:off x="4340129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TOPIC 4</a:t>
            </a:r>
          </a:p>
        </p:txBody>
      </p:sp>
      <p:sp>
        <p:nvSpPr>
          <p:cNvPr id="74" name="UNIT 1">
            <a:hlinkClick r:id="rId47" action="ppaction://hlinksldjump"/>
          </p:cNvPr>
          <p:cNvSpPr/>
          <p:nvPr/>
        </p:nvSpPr>
        <p:spPr>
          <a:xfrm>
            <a:off x="5541400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TOPIC 5</a:t>
            </a:r>
          </a:p>
        </p:txBody>
      </p:sp>
      <p:sp>
        <p:nvSpPr>
          <p:cNvPr id="75" name="UNIT 1">
            <a:hlinkClick r:id="rId47" action="ppaction://hlinksldjump"/>
          </p:cNvPr>
          <p:cNvSpPr/>
          <p:nvPr/>
        </p:nvSpPr>
        <p:spPr>
          <a:xfrm>
            <a:off x="6741573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E6A5DC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TOPIC 6</a:t>
            </a:r>
          </a:p>
        </p:txBody>
      </p:sp>
      <p:sp>
        <p:nvSpPr>
          <p:cNvPr id="76" name="UNIT 1">
            <a:hlinkClick r:id="rId47" action="ppaction://hlinksldjump"/>
          </p:cNvPr>
          <p:cNvSpPr/>
          <p:nvPr/>
        </p:nvSpPr>
        <p:spPr>
          <a:xfrm>
            <a:off x="7941746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TOPIC 7</a:t>
            </a:r>
          </a:p>
        </p:txBody>
      </p:sp>
      <p:sp>
        <p:nvSpPr>
          <p:cNvPr id="77" name="UNIT 1">
            <a:hlinkClick r:id="rId47" action="ppaction://hlinksldjump"/>
          </p:cNvPr>
          <p:cNvSpPr/>
          <p:nvPr/>
        </p:nvSpPr>
        <p:spPr>
          <a:xfrm>
            <a:off x="9145213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E08B52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TOPIC 8</a:t>
            </a:r>
          </a:p>
        </p:txBody>
      </p:sp>
      <p:sp>
        <p:nvSpPr>
          <p:cNvPr id="78" name="UNIT 1">
            <a:hlinkClick r:id="rId47" action="ppaction://hlinksldjump"/>
          </p:cNvPr>
          <p:cNvSpPr/>
          <p:nvPr/>
        </p:nvSpPr>
        <p:spPr>
          <a:xfrm>
            <a:off x="10346484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TOPIC 9</a:t>
            </a:r>
          </a:p>
        </p:txBody>
      </p:sp>
      <p:grpSp>
        <p:nvGrpSpPr>
          <p:cNvPr id="56" name="Tekhnologic"/>
          <p:cNvGrpSpPr/>
          <p:nvPr/>
        </p:nvGrpSpPr>
        <p:grpSpPr>
          <a:xfrm>
            <a:off x="38504" y="6603643"/>
            <a:ext cx="987779" cy="252000"/>
            <a:chOff x="128923" y="6453000"/>
            <a:chExt cx="987779" cy="252000"/>
          </a:xfrm>
        </p:grpSpPr>
        <p:pic>
          <p:nvPicPr>
            <p:cNvPr id="57" name="Logo"/>
            <p:cNvPicPr>
              <a:picLocks noChangeAspect="1"/>
            </p:cNvPicPr>
            <p:nvPr/>
          </p:nvPicPr>
          <p:blipFill>
            <a:blip r:embed="rId48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923" y="6453000"/>
              <a:ext cx="252000" cy="252000"/>
            </a:xfrm>
            <a:prstGeom prst="rect">
              <a:avLst/>
            </a:prstGeom>
          </p:spPr>
        </p:pic>
        <p:sp>
          <p:nvSpPr>
            <p:cNvPr id="58" name="Text"/>
            <p:cNvSpPr/>
            <p:nvPr/>
          </p:nvSpPr>
          <p:spPr>
            <a:xfrm>
              <a:off x="380923" y="6502056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 cap="none" spc="0" dirty="0">
                  <a:ln w="0"/>
                  <a:solidFill>
                    <a:srgbClr val="366797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tekhnologic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301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Koľko hlások má slovo:</a:t>
            </a:r>
          </a:p>
          <a:p>
            <a:pPr algn="ctr"/>
            <a:r>
              <a:rPr lang="sk-SK" sz="6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hviezda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760655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h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-v-</a:t>
            </a:r>
            <a:r>
              <a:rPr lang="sk-SK" sz="6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ie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-z-d-a   6</a:t>
            </a:r>
          </a:p>
          <a:p>
            <a:pPr algn="ctr"/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878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</a:t>
            </a:r>
            <a:r>
              <a:rPr lang="sk-SK" sz="6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_ť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niť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71456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Vymenuj samohlásky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Krátke: </a:t>
            </a:r>
            <a:r>
              <a:rPr lang="sk-SK" sz="6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a,e,i,o,u,ä,y</a:t>
            </a:r>
            <a:endParaRPr lang="sk-SK" sz="60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Dlhé: </a:t>
            </a:r>
            <a:r>
              <a:rPr lang="sk-SK" sz="6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á,é,í,ó,ú,ý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5235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Vymenuj 3 skupiny spoluhlások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Tvrdé, mäkké, obojaké.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674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Vymenuj tvrdé spoluhlásky</a:t>
            </a:r>
          </a:p>
          <a:p>
            <a:pPr algn="ctr"/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h,ch,k,g,d,t,n,l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8382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Vymenuj mäkké spoluhlásky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543600" y="3643425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č, </a:t>
            </a:r>
            <a:r>
              <a:rPr lang="sk-SK" sz="6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dž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, š, ž, c, </a:t>
            </a:r>
            <a:r>
              <a:rPr lang="sk-SK" sz="6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dz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, j, ď, ť, ň, ľ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97771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Vymenuj interpunkčné znamienka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d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ĺžeň, mäkčeň, vokáň, dve bodky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0952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Koľko písmen má abeceda? 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40 + 6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994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Vymenuj dvojhlásky 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</a:t>
            </a:r>
            <a:r>
              <a:rPr lang="sk-SK" sz="6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a,ie,iu,ô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3275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Slová zoraď podľa abecedy: </a:t>
            </a:r>
          </a:p>
          <a:p>
            <a:pPr algn="ctr"/>
            <a:r>
              <a:rPr lang="sk-SK" sz="6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</a:t>
            </a:r>
            <a:r>
              <a:rPr lang="sk-SK" sz="6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ienka,  chrobák,  labuť</a:t>
            </a:r>
            <a:endParaRPr lang="en-US" sz="6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c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hrobák, labuť, lienka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5165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Koľko slabík má:</a:t>
            </a:r>
          </a:p>
          <a:p>
            <a:pPr algn="ctr"/>
            <a:r>
              <a:rPr lang="sk-SK" sz="6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otec</a:t>
            </a:r>
            <a:endParaRPr lang="en-US" sz="6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o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sk-SK" sz="6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tec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   2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1620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</a:t>
            </a:r>
            <a:r>
              <a:rPr lang="sk-SK" sz="6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_ž_ca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lyžica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8771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Zoraď slová podľa abecedy:</a:t>
            </a:r>
          </a:p>
          <a:p>
            <a:pPr algn="ctr"/>
            <a:r>
              <a:rPr lang="sk-SK" sz="6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</a:t>
            </a:r>
            <a:r>
              <a:rPr lang="sk-SK" sz="6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ama, mráz, mlieko</a:t>
            </a:r>
            <a:endParaRPr lang="en-US" sz="6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sk-SK" sz="60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sk-SK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m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ama, mlieko, mráz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53934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</a:t>
            </a:r>
            <a:r>
              <a:rPr lang="sk-SK" sz="6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_že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lyže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6514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</a:t>
            </a:r>
            <a:r>
              <a:rPr lang="sk-SK" sz="6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_skotéka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d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iskotéka (výnimka)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6630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</a:t>
            </a:r>
            <a:r>
              <a:rPr lang="sk-SK" sz="6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_mono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k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imono (výnimka)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0252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</a:t>
            </a:r>
            <a:r>
              <a:rPr lang="sk-SK" sz="6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_ktát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d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iktát (výnimka)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2777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let_sko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l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etisko 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148543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99CC">
              <a:alpha val="69804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Čo je na konci oznamovacej vety?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b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odka 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2958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99CC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Povedz 1 oznamovaciu vetu.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4376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99CC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Čo je na konci opytovacej vety?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o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táznik 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3129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Koľko slabík má: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lietadlo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</a:t>
            </a:r>
            <a:r>
              <a:rPr lang="sk-SK" sz="6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ie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 </a:t>
            </a:r>
            <a:r>
              <a:rPr lang="sk-SK" sz="6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tad-lo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    3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0584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99CC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Povedz opytovaciu vetu.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1700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99CC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Koľko slov má veta:</a:t>
            </a:r>
          </a:p>
          <a:p>
            <a:pPr algn="ctr"/>
            <a:r>
              <a:rPr lang="sk-SK" sz="60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Dnes bolo v škole veselo.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619978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85316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Koľko slov má veta:</a:t>
            </a:r>
          </a:p>
          <a:p>
            <a:pPr algn="ctr"/>
            <a:r>
              <a:rPr lang="sk-SK" sz="60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Mám s tebou počítať?</a:t>
            </a:r>
            <a:endParaRPr lang="en-US" sz="6000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4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6787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Koľko slov má veta: </a:t>
            </a:r>
          </a:p>
          <a:p>
            <a:pPr algn="ctr"/>
            <a:r>
              <a:rPr lang="sk-SK" sz="60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Mamka mi kúpila červené plavky.</a:t>
            </a:r>
            <a:endParaRPr lang="en-US" sz="6000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96532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8544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567046" y="538465"/>
            <a:ext cx="10800000" cy="2700000"/>
          </a:xfrm>
          <a:prstGeom prst="roundRect">
            <a:avLst/>
          </a:prstGeom>
          <a:solidFill>
            <a:srgbClr val="FFC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Prečo nenapíšeme v slove </a:t>
            </a:r>
          </a:p>
          <a:p>
            <a:pPr algn="ctr"/>
            <a:r>
              <a:rPr lang="sk-SK" sz="6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</a:t>
            </a:r>
            <a:r>
              <a:rPr lang="sk-SK" sz="6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eti</a:t>
            </a:r>
          </a:p>
          <a:p>
            <a:pPr algn="ctr"/>
            <a:r>
              <a:rPr lang="sk-SK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m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äkčene?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Lebo </a:t>
            </a:r>
            <a:r>
              <a:rPr lang="sk-SK" sz="60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de,te,ne,le</a:t>
            </a:r>
            <a:r>
              <a:rPr lang="sk-SK" sz="6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,</a:t>
            </a:r>
          </a:p>
          <a:p>
            <a:pPr algn="ctr"/>
            <a:r>
              <a:rPr lang="sk-SK" sz="6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   </a:t>
            </a:r>
            <a:r>
              <a:rPr lang="sk-SK" sz="60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di,ti,ni,li</a:t>
            </a:r>
            <a:r>
              <a:rPr lang="sk-SK" sz="6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mäkčene nepíšeme!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327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Urč, aká je to veta:</a:t>
            </a:r>
          </a:p>
          <a:p>
            <a:pPr algn="ctr"/>
            <a:r>
              <a:rPr lang="sk-SK" sz="60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Mám pätnásť rokov.</a:t>
            </a:r>
            <a:endParaRPr lang="en-US" sz="6000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oznamovacia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5363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Urč, aká je to veta: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Koľko stoja cukríky?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opytovacia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22286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A54B">
              <a:alpha val="69804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Urč, aká je to veta: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Kde je mama?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opytovacia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724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A54B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Povedz oznamovaciu vetu.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0163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A54B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Povedz opytovaciu vetu.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3318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Povedz celú abecedu</a:t>
            </a:r>
            <a:endParaRPr lang="sk-SK" sz="60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sk-SK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a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,á,ä,b,c,č,d,ď,dz,dž,e,é,f,g,h,ch,i,í,j,k,l,ĺ,ľ,m,n,ň,o,ó,ô,p,q,r,ŕ,s,š,t,ť,u,ú,v,w,x,y,ý,z,ž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5716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A54B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Vymysli oznamovaciu vetu, v ktorej budú 3 slová.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877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A54B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Povedz trojslabičné slovo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33995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chemeClr val="bg2">
              <a:lumMod val="75000"/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Povedz štvorslabičné slovo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619978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918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chemeClr val="bg2">
              <a:lumMod val="75000"/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Povedz dvojslabičné slovo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6225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chemeClr val="bg2">
              <a:lumMod val="75000"/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Ktoré z týchto slov má 4 hlásky?</a:t>
            </a:r>
          </a:p>
          <a:p>
            <a:pPr algn="ctr"/>
            <a:r>
              <a:rPr lang="sk-SK" sz="6000" dirty="0">
                <a:solidFill>
                  <a:srgbClr val="FFC000"/>
                </a:solidFill>
                <a:latin typeface="Century Gothic" panose="020B0502020202020204" pitchFamily="34" charset="0"/>
              </a:rPr>
              <a:t>l</a:t>
            </a:r>
            <a:r>
              <a:rPr lang="sk-SK" sz="60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ieky, vietor, mamka </a:t>
            </a:r>
            <a:endParaRPr lang="en-US" sz="6000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l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sk-SK" sz="6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ie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-k-y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1094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chemeClr val="bg2">
              <a:lumMod val="75000"/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Ktoré z týchto slov má 2 hlásky?</a:t>
            </a:r>
          </a:p>
          <a:p>
            <a:pPr algn="ctr"/>
            <a:r>
              <a:rPr lang="sk-SK" sz="6000" dirty="0">
                <a:solidFill>
                  <a:srgbClr val="FFC000"/>
                </a:solidFill>
                <a:latin typeface="Century Gothic" panose="020B0502020202020204" pitchFamily="34" charset="0"/>
              </a:rPr>
              <a:t>t</a:t>
            </a:r>
            <a:r>
              <a:rPr lang="sk-SK" sz="60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ie, och, ja</a:t>
            </a:r>
            <a:endParaRPr lang="en-US" sz="6000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655148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všetky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4078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chemeClr val="bg2">
              <a:lumMod val="75000"/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Ktoré z týchto slov má 5 hlások?</a:t>
            </a:r>
          </a:p>
          <a:p>
            <a:pPr algn="ctr"/>
            <a:r>
              <a:rPr lang="sk-SK" sz="60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Vierka, krieda, sklo</a:t>
            </a:r>
            <a:endParaRPr lang="en-US" sz="6000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Vierka, krieda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6800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Zoraď mená podľa abecedy: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Anna, Vincent, Alena, Beáta</a:t>
            </a:r>
            <a:endParaRPr lang="sk-SK" sz="60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512123" y="3596532"/>
            <a:ext cx="11167754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Alena, Anna, Beáta, Vincent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3930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Koľko slabík má:</a:t>
            </a:r>
          </a:p>
          <a:p>
            <a:pPr algn="ctr"/>
            <a:r>
              <a:rPr lang="sk-SK" sz="6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lyžovačka</a:t>
            </a:r>
            <a:endParaRPr lang="en-US" sz="6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ly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sk-SK" sz="6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žo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sk-SK" sz="6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vač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-ka    4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58445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Koľko hlások má slovo:</a:t>
            </a:r>
          </a:p>
          <a:p>
            <a:pPr algn="ctr"/>
            <a:r>
              <a:rPr lang="sk-SK" sz="6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chytať</a:t>
            </a:r>
            <a:endParaRPr lang="en-US" sz="6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336000" y="3596532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</a:p>
          <a:p>
            <a:pPr algn="ctr"/>
            <a:r>
              <a:rPr lang="sk-SK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c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h-y-t-a-ť</a:t>
            </a:r>
          </a:p>
          <a:p>
            <a:pPr algn="ctr"/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4251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Koľko hlások má slovo:</a:t>
            </a:r>
          </a:p>
          <a:p>
            <a:pPr algn="ctr"/>
            <a:r>
              <a:rPr lang="sk-SK" sz="6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sieň</a:t>
            </a:r>
            <a:endParaRPr lang="en-US" sz="6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s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sk-SK" sz="6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ie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-ň   3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1617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Koľko hlások má slovo:</a:t>
            </a:r>
          </a:p>
          <a:p>
            <a:pPr algn="ctr"/>
            <a:r>
              <a:rPr lang="sk-SK" sz="6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tanier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61997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t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-a-n-</a:t>
            </a:r>
            <a:r>
              <a:rPr lang="sk-SK" sz="6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ie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-r    5</a:t>
            </a:r>
          </a:p>
          <a:p>
            <a:pPr algn="ctr"/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8918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1444</Words>
  <Application>Microsoft Office PowerPoint</Application>
  <PresentationFormat>Širokouhlá</PresentationFormat>
  <Paragraphs>345</Paragraphs>
  <Slides>46</Slides>
  <Notes>46</Notes>
  <HiddenSlides>45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46</vt:i4>
      </vt:variant>
    </vt:vector>
  </HeadingPairs>
  <TitlesOfParts>
    <vt:vector size="52" baseType="lpstr">
      <vt:lpstr>ＭＳ Ｐゴシック</vt:lpstr>
      <vt:lpstr>Arial</vt:lpstr>
      <vt:lpstr>Calibri</vt:lpstr>
      <vt:lpstr>Calibri Light</vt:lpstr>
      <vt:lpstr>Century Gothic</vt:lpstr>
      <vt:lpstr>Office テーマ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tekhnologic</dc:creator>
  <cp:lastModifiedBy>Andrea Kerestesova</cp:lastModifiedBy>
  <cp:revision>4</cp:revision>
  <dcterms:created xsi:type="dcterms:W3CDTF">2015-01-20T03:17:08Z</dcterms:created>
  <dcterms:modified xsi:type="dcterms:W3CDTF">2021-03-30T11:59:01Z</dcterms:modified>
</cp:coreProperties>
</file>