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2" r:id="rId5"/>
    <p:sldId id="259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29715C-4E9B-45F1-BE31-72E3B6E03F87}" type="datetimeFigureOut">
              <a:rPr lang="sk-SK" smtClean="0"/>
              <a:pPr/>
              <a:t>8. 5. 2020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3793F5-90A2-45BC-952F-A3CFE72328B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4929198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sk-SK" sz="1400" dirty="0" smtClean="0">
                <a:solidFill>
                  <a:schemeClr val="tx1"/>
                </a:solidFill>
              </a:rPr>
              <a:t>Mgr. Katarína </a:t>
            </a:r>
            <a:r>
              <a:rPr lang="sk-SK" sz="1400" dirty="0" err="1" smtClean="0">
                <a:solidFill>
                  <a:schemeClr val="tx1"/>
                </a:solidFill>
              </a:rPr>
              <a:t>Mihalčinová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Živočíchy s vnútornou </a:t>
            </a:r>
            <a:r>
              <a:rPr lang="sk-SK" sz="4400" dirty="0" smtClean="0">
                <a:solidFill>
                  <a:schemeClr val="tx1"/>
                </a:solidFill>
              </a:rPr>
              <a:t>kostrou, </a:t>
            </a:r>
          </a:p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Živočíchy vodného spoločenstva žijúce vo vode</a:t>
            </a:r>
            <a:endParaRPr lang="sk-SK" sz="4400" dirty="0" smtClean="0">
              <a:solidFill>
                <a:schemeClr val="tx1"/>
              </a:solidFill>
            </a:endParaRPr>
          </a:p>
          <a:p>
            <a:pPr algn="ctr"/>
            <a:r>
              <a:rPr lang="sk-SK" sz="4400" dirty="0" smtClean="0"/>
              <a:t> </a:t>
            </a:r>
          </a:p>
          <a:p>
            <a:pPr algn="ctr"/>
            <a:r>
              <a:rPr lang="sk-SK" sz="4400" b="1" dirty="0" smtClean="0">
                <a:solidFill>
                  <a:srgbClr val="0070C0"/>
                </a:solidFill>
              </a:rPr>
              <a:t>RYBY</a:t>
            </a:r>
            <a:endParaRPr lang="sk-SK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tb\Downloads\IMG_20200508_2017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8A2A4"/>
              </a:clrFrom>
              <a:clrTo>
                <a:srgbClr val="98A2A4">
                  <a:alpha val="0"/>
                </a:srgbClr>
              </a:clrTo>
            </a:clrChange>
            <a:lum contrast="40000"/>
          </a:blip>
          <a:srcRect l="8644" t="42429" b="21875"/>
          <a:stretch>
            <a:fillRect/>
          </a:stretch>
        </p:blipFill>
        <p:spPr bwMode="auto">
          <a:xfrm>
            <a:off x="857224" y="1785926"/>
            <a:ext cx="7678684" cy="4000528"/>
          </a:xfrm>
          <a:prstGeom prst="rect">
            <a:avLst/>
          </a:prstGeom>
          <a:noFill/>
        </p:spPr>
      </p:pic>
      <p:pic>
        <p:nvPicPr>
          <p:cNvPr id="2052" name="Picture 4" descr="Fish Cartoon Vector Icon Royalty Free Cliparts, Vectors, And Stock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3214686"/>
            <a:ext cx="1630343" cy="163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Stavbou tela sa prispôsobili </a:t>
            </a:r>
            <a:r>
              <a:rPr lang="sk-SK" b="1" dirty="0" smtClean="0">
                <a:solidFill>
                  <a:schemeClr val="tx1"/>
                </a:solidFill>
              </a:rPr>
              <a:t>životu vo vode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Na pohyb využívajú </a:t>
            </a:r>
            <a:r>
              <a:rPr lang="sk-SK" b="1" dirty="0" smtClean="0">
                <a:solidFill>
                  <a:schemeClr val="tx1"/>
                </a:solidFill>
              </a:rPr>
              <a:t>plutvy a vlnenie tela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Nemajú stálu teplotu tela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Dýchajú </a:t>
            </a:r>
            <a:r>
              <a:rPr lang="sk-SK" b="1" dirty="0" smtClean="0">
                <a:solidFill>
                  <a:schemeClr val="tx1"/>
                </a:solidFill>
              </a:rPr>
              <a:t>žiabrami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Žiabrami vdychujú vo vode </a:t>
            </a:r>
            <a:r>
              <a:rPr lang="sk-SK" b="1" dirty="0" smtClean="0">
                <a:solidFill>
                  <a:schemeClr val="tx1"/>
                </a:solidFill>
              </a:rPr>
              <a:t>rozpustený kyslík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Povrch tela pokrytý </a:t>
            </a:r>
            <a:r>
              <a:rPr lang="sk-SK" b="1" dirty="0" smtClean="0">
                <a:solidFill>
                  <a:schemeClr val="tx1"/>
                </a:solidFill>
              </a:rPr>
              <a:t>šupinami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Liahnu sa z vajíčok – </a:t>
            </a:r>
            <a:r>
              <a:rPr lang="sk-SK" b="1" dirty="0" smtClean="0">
                <a:solidFill>
                  <a:schemeClr val="tx1"/>
                </a:solidFill>
              </a:rPr>
              <a:t>ikier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kapor obyčajný, šťuka obyčajná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tb\Downloads\IMG_20200508_2017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6A2A2"/>
              </a:clrFrom>
              <a:clrTo>
                <a:srgbClr val="96A2A2">
                  <a:alpha val="0"/>
                </a:srgbClr>
              </a:clrTo>
            </a:clrChange>
            <a:lum contrast="40000"/>
          </a:blip>
          <a:srcRect l="9722" t="34375" r="6944" b="13541"/>
          <a:stretch>
            <a:fillRect/>
          </a:stretch>
        </p:blipFill>
        <p:spPr bwMode="auto">
          <a:xfrm>
            <a:off x="1000100" y="500042"/>
            <a:ext cx="7000924" cy="5834103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785786" y="4572008"/>
            <a:ext cx="3429024" cy="19288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285720" y="1785926"/>
            <a:ext cx="3205186" cy="723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7643834" y="2571744"/>
            <a:ext cx="1143008" cy="28575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Kapor obyčajný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857364"/>
            <a:ext cx="8215370" cy="485778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V rybníkoch, vo vodných priehradách, v pomaly tečúcich vodách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Hlava zrastená s trupom, bezzubé ústa </a:t>
            </a:r>
            <a:endParaRPr lang="sk-SK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   </a:t>
            </a:r>
            <a:r>
              <a:rPr lang="sk-SK" dirty="0" smtClean="0">
                <a:solidFill>
                  <a:srgbClr val="0070C0"/>
                </a:solidFill>
              </a:rPr>
              <a:t>s </a:t>
            </a:r>
            <a:r>
              <a:rPr lang="sk-SK" dirty="0" smtClean="0">
                <a:solidFill>
                  <a:srgbClr val="0070C0"/>
                </a:solidFill>
              </a:rPr>
              <a:t>hmatovými fúzami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(s ich pomocou vyhľadáva potravu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Kapor obyčajný | PreLovc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1335" r="11208"/>
          <a:stretch>
            <a:fillRect/>
          </a:stretch>
        </p:blipFill>
        <p:spPr bwMode="auto">
          <a:xfrm>
            <a:off x="4857752" y="428604"/>
            <a:ext cx="380536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AutoShape 5" descr="Ryby Flashcards |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285984" y="4143380"/>
            <a:ext cx="4714908" cy="23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28641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Živý sa </a:t>
            </a:r>
            <a:r>
              <a:rPr lang="sk-SK" dirty="0" smtClean="0">
                <a:solidFill>
                  <a:srgbClr val="0070C0"/>
                </a:solidFill>
              </a:rPr>
              <a:t>vodnými rastlinami a drobnými  živočíchmi </a:t>
            </a:r>
            <a:r>
              <a:rPr lang="sk-SK" dirty="0" smtClean="0">
                <a:solidFill>
                  <a:srgbClr val="0070C0"/>
                </a:solidFill>
              </a:rPr>
              <a:t>žijúcimi na </a:t>
            </a:r>
            <a:r>
              <a:rPr lang="sk-SK" dirty="0" smtClean="0">
                <a:solidFill>
                  <a:srgbClr val="0070C0"/>
                </a:solidFill>
              </a:rPr>
              <a:t>dne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Zimu prečká </a:t>
            </a:r>
            <a:r>
              <a:rPr lang="sk-SK" dirty="0" smtClean="0">
                <a:solidFill>
                  <a:srgbClr val="0070C0"/>
                </a:solidFill>
              </a:rPr>
              <a:t>schovaný do bahna, bez </a:t>
            </a:r>
            <a:r>
              <a:rPr lang="sk-SK" dirty="0" smtClean="0">
                <a:solidFill>
                  <a:srgbClr val="0070C0"/>
                </a:solidFill>
              </a:rPr>
              <a:t>pohybu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Samička ich vypúšťa do vody. O mláďatá sa nestará.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        </a:t>
            </a:r>
            <a:r>
              <a:rPr lang="sk-SK" dirty="0" smtClean="0">
                <a:solidFill>
                  <a:schemeClr val="tx1"/>
                </a:solidFill>
              </a:rPr>
              <a:t>IKRY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42294" t="19653" r="21747" b="15317"/>
          <a:stretch>
            <a:fillRect/>
          </a:stretch>
        </p:blipFill>
        <p:spPr bwMode="auto">
          <a:xfrm>
            <a:off x="3714744" y="3786190"/>
            <a:ext cx="2643206" cy="27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Rovná spojovacia šípka 5"/>
          <p:cNvCxnSpPr/>
          <p:nvPr/>
        </p:nvCxnSpPr>
        <p:spPr>
          <a:xfrm>
            <a:off x="2143108" y="4929198"/>
            <a:ext cx="142876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Šťuka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obyčajná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928802"/>
            <a:ext cx="8501122" cy="571501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V pomaly tečúcich </a:t>
            </a:r>
            <a:r>
              <a:rPr lang="sk-SK" dirty="0" smtClean="0">
                <a:solidFill>
                  <a:srgbClr val="0070C0"/>
                </a:solidFill>
              </a:rPr>
              <a:t>aj </a:t>
            </a:r>
            <a:r>
              <a:rPr lang="sk-SK" dirty="0" smtClean="0">
                <a:solidFill>
                  <a:srgbClr val="0070C0"/>
                </a:solidFill>
              </a:rPr>
              <a:t>stojatých vodách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Dlhé, štíhle telo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Veľa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ostrých, dozadu zahnutých zubov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Dravá ryba </a:t>
            </a:r>
            <a:r>
              <a:rPr lang="sk-SK" dirty="0" smtClean="0"/>
              <a:t>– </a:t>
            </a:r>
            <a:r>
              <a:rPr lang="sk-SK" dirty="0" smtClean="0">
                <a:solidFill>
                  <a:schemeClr val="tx1"/>
                </a:solidFill>
              </a:rPr>
              <a:t>živý sa drobnými rybami. Loví 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z úkrytu.</a:t>
            </a:r>
          </a:p>
          <a:p>
            <a:endParaRPr lang="sk-SK" dirty="0"/>
          </a:p>
        </p:txBody>
      </p:sp>
      <p:sp>
        <p:nvSpPr>
          <p:cNvPr id="16386" name="AutoShape 2" descr="Šťuka obyčajná | PreLovc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t="33333" b="30000"/>
          <a:stretch>
            <a:fillRect/>
          </a:stretch>
        </p:blipFill>
        <p:spPr bwMode="auto">
          <a:xfrm>
            <a:off x="4286248" y="285728"/>
            <a:ext cx="4286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256"/>
            <a:ext cx="3143272" cy="23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AutoShape 6" descr="Šťuky sú predátormi už krátko po vyliahnutí. Premnožené sa žer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Výborne pláva </a:t>
            </a:r>
            <a:r>
              <a:rPr lang="sk-SK" dirty="0" smtClean="0">
                <a:solidFill>
                  <a:schemeClr val="tx1"/>
                </a:solidFill>
              </a:rPr>
              <a:t>– je rýchlejšia a silnejšia ako ostatné </a:t>
            </a:r>
            <a:r>
              <a:rPr lang="sk-SK" dirty="0" smtClean="0">
                <a:solidFill>
                  <a:schemeClr val="tx1"/>
                </a:solidFill>
              </a:rPr>
              <a:t>ryby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Rozmnožuje </a:t>
            </a:r>
            <a:r>
              <a:rPr lang="sk-SK" dirty="0" smtClean="0">
                <a:solidFill>
                  <a:schemeClr val="tx1"/>
                </a:solidFill>
              </a:rPr>
              <a:t>sa vajíčkami </a:t>
            </a:r>
            <a:r>
              <a:rPr lang="sk-SK" dirty="0" smtClean="0">
                <a:solidFill>
                  <a:srgbClr val="0070C0"/>
                </a:solidFill>
              </a:rPr>
              <a:t>– IKRY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Samička ich vypúšťa do vody. O mláďatá sa nestará</a:t>
            </a:r>
            <a:r>
              <a:rPr lang="sk-SK" dirty="0" smtClean="0">
                <a:solidFill>
                  <a:srgbClr val="0070C0"/>
                </a:solidFill>
              </a:rPr>
              <a:t>.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Môžeme ju vidieť </a:t>
            </a:r>
            <a:r>
              <a:rPr lang="sk-SK" dirty="0" smtClean="0">
                <a:solidFill>
                  <a:srgbClr val="0070C0"/>
                </a:solidFill>
              </a:rPr>
              <a:t>i </a:t>
            </a:r>
            <a:r>
              <a:rPr lang="sk-SK" dirty="0" smtClean="0">
                <a:solidFill>
                  <a:srgbClr val="0070C0"/>
                </a:solidFill>
              </a:rPr>
              <a:t>v zime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609675" cy="254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 za  pozornosť</a:t>
            </a:r>
            <a:endParaRPr lang="sk-SK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14686"/>
            <a:ext cx="4038303" cy="302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7726D"/>
              </a:clrFrom>
              <a:clrTo>
                <a:srgbClr val="27726D">
                  <a:alpha val="0"/>
                </a:srgbClr>
              </a:clrTo>
            </a:clrChange>
          </a:blip>
          <a:srcRect l="11335" r="11208"/>
          <a:stretch>
            <a:fillRect/>
          </a:stretch>
        </p:blipFill>
        <p:spPr bwMode="auto">
          <a:xfrm flipH="1">
            <a:off x="714348" y="1643050"/>
            <a:ext cx="570804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186</Words>
  <Application>Microsoft Office PowerPoint</Application>
  <PresentationFormat>Prezentácia na obrazovke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Cestovanie</vt:lpstr>
      <vt:lpstr>Mgr. Katarína Mihalčinová</vt:lpstr>
      <vt:lpstr>Snímka 2</vt:lpstr>
      <vt:lpstr>Snímka 3</vt:lpstr>
      <vt:lpstr>Snímka 4</vt:lpstr>
      <vt:lpstr>Kapor obyčajný</vt:lpstr>
      <vt:lpstr>Snímka 6</vt:lpstr>
      <vt:lpstr>Šťuka obyčajná</vt:lpstr>
      <vt:lpstr>Snímka 8</vt:lpstr>
      <vt:lpstr>Ďakujem  za 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Mgr. Katarína Mihalčinová</dc:title>
  <dc:creator>ntb</dc:creator>
  <cp:lastModifiedBy>ntb</cp:lastModifiedBy>
  <cp:revision>11</cp:revision>
  <dcterms:created xsi:type="dcterms:W3CDTF">2020-04-15T13:50:13Z</dcterms:created>
  <dcterms:modified xsi:type="dcterms:W3CDTF">2020-05-08T19:34:46Z</dcterms:modified>
</cp:coreProperties>
</file>