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715C-4E9B-45F1-BE31-72E3B6E03F87}" type="datetimeFigureOut">
              <a:rPr lang="sk-SK" smtClean="0"/>
              <a:t>15. 4. 2020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3793F5-90A2-45BC-952F-A3CFE72328B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715C-4E9B-45F1-BE31-72E3B6E03F87}" type="datetimeFigureOut">
              <a:rPr lang="sk-SK" smtClean="0"/>
              <a:t>15. 4. 2020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93F5-90A2-45BC-952F-A3CFE72328B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715C-4E9B-45F1-BE31-72E3B6E03F87}" type="datetimeFigureOut">
              <a:rPr lang="sk-SK" smtClean="0"/>
              <a:t>15. 4. 2020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93F5-90A2-45BC-952F-A3CFE72328B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715C-4E9B-45F1-BE31-72E3B6E03F87}" type="datetimeFigureOut">
              <a:rPr lang="sk-SK" smtClean="0"/>
              <a:t>15. 4. 2020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3793F5-90A2-45BC-952F-A3CFE72328B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715C-4E9B-45F1-BE31-72E3B6E03F87}" type="datetimeFigureOut">
              <a:rPr lang="sk-SK" smtClean="0"/>
              <a:t>15. 4. 2020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93F5-90A2-45BC-952F-A3CFE72328BB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715C-4E9B-45F1-BE31-72E3B6E03F87}" type="datetimeFigureOut">
              <a:rPr lang="sk-SK" smtClean="0"/>
              <a:t>15. 4. 2020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93F5-90A2-45BC-952F-A3CFE72328B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715C-4E9B-45F1-BE31-72E3B6E03F87}" type="datetimeFigureOut">
              <a:rPr lang="sk-SK" smtClean="0"/>
              <a:t>15. 4. 2020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43793F5-90A2-45BC-952F-A3CFE72328BB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715C-4E9B-45F1-BE31-72E3B6E03F87}" type="datetimeFigureOut">
              <a:rPr lang="sk-SK" smtClean="0"/>
              <a:t>15. 4. 2020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93F5-90A2-45BC-952F-A3CFE72328B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715C-4E9B-45F1-BE31-72E3B6E03F87}" type="datetimeFigureOut">
              <a:rPr lang="sk-SK" smtClean="0"/>
              <a:t>15. 4. 2020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93F5-90A2-45BC-952F-A3CFE72328B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715C-4E9B-45F1-BE31-72E3B6E03F87}" type="datetimeFigureOut">
              <a:rPr lang="sk-SK" smtClean="0"/>
              <a:t>15. 4. 2020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93F5-90A2-45BC-952F-A3CFE72328B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715C-4E9B-45F1-BE31-72E3B6E03F87}" type="datetimeFigureOut">
              <a:rPr lang="sk-SK" smtClean="0"/>
              <a:t>15. 4. 2020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93F5-90A2-45BC-952F-A3CFE72328BB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29715C-4E9B-45F1-BE31-72E3B6E03F87}" type="datetimeFigureOut">
              <a:rPr lang="sk-SK" smtClean="0"/>
              <a:t>15. 4. 2020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3793F5-90A2-45BC-952F-A3CFE72328BB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4929198"/>
            <a:ext cx="8458200" cy="1222375"/>
          </a:xfrm>
        </p:spPr>
        <p:txBody>
          <a:bodyPr>
            <a:normAutofit/>
          </a:bodyPr>
          <a:lstStyle/>
          <a:p>
            <a:pPr algn="r"/>
            <a:r>
              <a:rPr lang="sk-SK" sz="1400" dirty="0" smtClean="0"/>
              <a:t>Mgr. Katarína </a:t>
            </a:r>
            <a:r>
              <a:rPr lang="sk-SK" sz="1400" dirty="0" err="1" smtClean="0"/>
              <a:t>Mihalčinová</a:t>
            </a:r>
            <a:endParaRPr lang="sk-SK" sz="1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8596" y="2428868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sk-SK" sz="4400" dirty="0" smtClean="0"/>
              <a:t>Živočíchy s vnútornou kostrou</a:t>
            </a:r>
          </a:p>
          <a:p>
            <a:pPr algn="ctr"/>
            <a:r>
              <a:rPr lang="sk-SK" sz="4400" dirty="0" smtClean="0"/>
              <a:t> </a:t>
            </a:r>
          </a:p>
          <a:p>
            <a:pPr algn="ctr"/>
            <a:r>
              <a:rPr lang="sk-SK" sz="4400" b="1" dirty="0" smtClean="0">
                <a:solidFill>
                  <a:srgbClr val="0070C0"/>
                </a:solidFill>
              </a:rPr>
              <a:t>RYBY</a:t>
            </a:r>
            <a:endParaRPr lang="sk-SK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/>
          <a:lstStyle/>
          <a:p>
            <a:r>
              <a:rPr lang="sk-SK" dirty="0" smtClean="0"/>
              <a:t>Stavbou tela sa prispôsobili </a:t>
            </a:r>
            <a:r>
              <a:rPr lang="sk-SK" b="1" dirty="0" smtClean="0"/>
              <a:t>životu vo vode</a:t>
            </a:r>
          </a:p>
          <a:p>
            <a:r>
              <a:rPr lang="sk-SK" dirty="0" smtClean="0"/>
              <a:t>Na pohyb využívajú </a:t>
            </a:r>
            <a:r>
              <a:rPr lang="sk-SK" b="1" dirty="0" smtClean="0"/>
              <a:t>plutvy a vlnenie tela</a:t>
            </a:r>
          </a:p>
          <a:p>
            <a:r>
              <a:rPr lang="sk-SK" dirty="0" smtClean="0"/>
              <a:t>Nemajú stálu teplotu tela</a:t>
            </a:r>
          </a:p>
          <a:p>
            <a:r>
              <a:rPr lang="sk-SK" dirty="0" smtClean="0"/>
              <a:t>Dýchajú </a:t>
            </a:r>
            <a:r>
              <a:rPr lang="sk-SK" b="1" dirty="0" smtClean="0"/>
              <a:t>žiabrami</a:t>
            </a:r>
          </a:p>
          <a:p>
            <a:r>
              <a:rPr lang="sk-SK" dirty="0" smtClean="0"/>
              <a:t>Žiabrami vdychujú vo vode </a:t>
            </a:r>
            <a:r>
              <a:rPr lang="sk-SK" b="1" dirty="0" smtClean="0"/>
              <a:t>rozpustený kyslík</a:t>
            </a:r>
          </a:p>
          <a:p>
            <a:r>
              <a:rPr lang="sk-SK" dirty="0" smtClean="0"/>
              <a:t>Povrch tela pokrytý </a:t>
            </a:r>
            <a:r>
              <a:rPr lang="sk-SK" b="1" dirty="0" smtClean="0"/>
              <a:t>šupinami</a:t>
            </a:r>
          </a:p>
          <a:p>
            <a:r>
              <a:rPr lang="sk-SK" dirty="0" smtClean="0"/>
              <a:t>Liahnu sa z vajíčok – </a:t>
            </a:r>
            <a:r>
              <a:rPr lang="sk-SK" b="1" dirty="0" smtClean="0"/>
              <a:t>ikier</a:t>
            </a:r>
          </a:p>
          <a:p>
            <a:r>
              <a:rPr lang="sk-SK" dirty="0" smtClean="0"/>
              <a:t>k</a:t>
            </a:r>
            <a:r>
              <a:rPr lang="sk-SK" dirty="0" smtClean="0"/>
              <a:t>apor obyčajný, šťuka obyčajná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/>
          <a:lstStyle/>
          <a:p>
            <a:r>
              <a:rPr lang="sk-SK" dirty="0" smtClean="0">
                <a:solidFill>
                  <a:srgbClr val="0070C0"/>
                </a:solidFill>
              </a:rPr>
              <a:t>Kapor obyčajný</a:t>
            </a:r>
            <a:endParaRPr lang="sk-SK" dirty="0">
              <a:solidFill>
                <a:srgbClr val="0070C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5720" y="1071546"/>
            <a:ext cx="4857784" cy="5643602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>
                <a:solidFill>
                  <a:srgbClr val="0070C0"/>
                </a:solidFill>
              </a:rPr>
              <a:t>V rybníkoch, vo vodných priehradách, v pomaly tečúcich vodách</a:t>
            </a:r>
          </a:p>
          <a:p>
            <a:r>
              <a:rPr lang="sk-SK" dirty="0" smtClean="0">
                <a:solidFill>
                  <a:srgbClr val="0070C0"/>
                </a:solidFill>
              </a:rPr>
              <a:t>Hlava zrastená s trupom, bezzubé ústa s hmatovými fúzami</a:t>
            </a:r>
            <a:r>
              <a:rPr lang="sk-SK" dirty="0" smtClean="0"/>
              <a:t> </a:t>
            </a:r>
            <a:r>
              <a:rPr lang="sk-SK" sz="2400" dirty="0" smtClean="0"/>
              <a:t>(s ich pomocou vyhľadáva potravu)</a:t>
            </a:r>
          </a:p>
          <a:p>
            <a:r>
              <a:rPr lang="sk-SK" dirty="0" smtClean="0"/>
              <a:t>Živý sa </a:t>
            </a:r>
            <a:r>
              <a:rPr lang="sk-SK" dirty="0" smtClean="0">
                <a:solidFill>
                  <a:srgbClr val="0070C0"/>
                </a:solidFill>
              </a:rPr>
              <a:t>vodnými rastlinami a drobnými  živočíchmi na dne</a:t>
            </a:r>
          </a:p>
          <a:p>
            <a:r>
              <a:rPr lang="sk-SK" dirty="0" smtClean="0"/>
              <a:t>Zimu prečká </a:t>
            </a:r>
            <a:r>
              <a:rPr lang="sk-SK" dirty="0" smtClean="0">
                <a:solidFill>
                  <a:srgbClr val="0070C0"/>
                </a:solidFill>
              </a:rPr>
              <a:t>schovaný do bahna, bez pohybu</a:t>
            </a:r>
            <a:endParaRPr lang="sk-SK" dirty="0">
              <a:solidFill>
                <a:srgbClr val="0070C0"/>
              </a:solidFill>
            </a:endParaRPr>
          </a:p>
        </p:txBody>
      </p:sp>
      <p:sp>
        <p:nvSpPr>
          <p:cNvPr id="1026" name="AutoShape 2" descr="Kapor obyčajný | PreLovca.s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11335" r="11208"/>
          <a:stretch>
            <a:fillRect/>
          </a:stretch>
        </p:blipFill>
        <p:spPr bwMode="auto">
          <a:xfrm>
            <a:off x="4857752" y="428604"/>
            <a:ext cx="3805366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9" name="AutoShape 5" descr="Ryby Flashcards | Quizl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4500570"/>
            <a:ext cx="4038507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/>
          <a:srcRect l="42294" t="19653" r="21747" b="15317"/>
          <a:stretch>
            <a:fillRect/>
          </a:stretch>
        </p:blipFill>
        <p:spPr bwMode="auto">
          <a:xfrm>
            <a:off x="5643570" y="2071678"/>
            <a:ext cx="2143140" cy="229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3" y="4071942"/>
            <a:ext cx="3191143" cy="239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838200"/>
          </a:xfrm>
        </p:spPr>
        <p:txBody>
          <a:bodyPr/>
          <a:lstStyle/>
          <a:p>
            <a:r>
              <a:rPr lang="sk-SK" dirty="0" smtClean="0">
                <a:solidFill>
                  <a:srgbClr val="0070C0"/>
                </a:solidFill>
              </a:rPr>
              <a:t>Šťuka</a:t>
            </a:r>
            <a:r>
              <a:rPr lang="sk-SK" dirty="0" smtClean="0"/>
              <a:t> </a:t>
            </a:r>
            <a:r>
              <a:rPr lang="sk-SK" dirty="0" smtClean="0">
                <a:solidFill>
                  <a:srgbClr val="0070C0"/>
                </a:solidFill>
              </a:rPr>
              <a:t>obyčajná</a:t>
            </a:r>
            <a:endParaRPr lang="sk-SK" dirty="0">
              <a:solidFill>
                <a:srgbClr val="0070C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5720" y="1142984"/>
            <a:ext cx="4357718" cy="5715016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>
                <a:solidFill>
                  <a:srgbClr val="0070C0"/>
                </a:solidFill>
              </a:rPr>
              <a:t>V pomaly tečúcich </a:t>
            </a:r>
          </a:p>
          <a:p>
            <a:pPr>
              <a:buNone/>
            </a:pPr>
            <a:r>
              <a:rPr lang="sk-SK" dirty="0" smtClean="0">
                <a:solidFill>
                  <a:srgbClr val="0070C0"/>
                </a:solidFill>
              </a:rPr>
              <a:t> </a:t>
            </a:r>
            <a:r>
              <a:rPr lang="sk-SK" dirty="0" smtClean="0">
                <a:solidFill>
                  <a:srgbClr val="0070C0"/>
                </a:solidFill>
              </a:rPr>
              <a:t>   aj stojatých vodách</a:t>
            </a:r>
          </a:p>
          <a:p>
            <a:r>
              <a:rPr lang="sk-SK" dirty="0" smtClean="0">
                <a:solidFill>
                  <a:srgbClr val="0070C0"/>
                </a:solidFill>
              </a:rPr>
              <a:t>Dlhé, štíhle telo</a:t>
            </a:r>
          </a:p>
          <a:p>
            <a:r>
              <a:rPr lang="sk-SK" dirty="0" smtClean="0"/>
              <a:t>Veľa </a:t>
            </a:r>
            <a:r>
              <a:rPr lang="sk-SK" dirty="0" smtClean="0">
                <a:solidFill>
                  <a:srgbClr val="0070C0"/>
                </a:solidFill>
              </a:rPr>
              <a:t>ostrých, dozadu zahnutých zubov</a:t>
            </a:r>
          </a:p>
          <a:p>
            <a:r>
              <a:rPr lang="sk-SK" dirty="0" smtClean="0">
                <a:solidFill>
                  <a:srgbClr val="0070C0"/>
                </a:solidFill>
              </a:rPr>
              <a:t>Dravá ryba </a:t>
            </a:r>
            <a:r>
              <a:rPr lang="sk-SK" dirty="0" smtClean="0"/>
              <a:t>– živý sa drobnými rybami. Loví 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/>
              <a:t>   z úkrytu.</a:t>
            </a:r>
          </a:p>
          <a:p>
            <a:r>
              <a:rPr lang="sk-SK" dirty="0" smtClean="0">
                <a:solidFill>
                  <a:srgbClr val="0070C0"/>
                </a:solidFill>
              </a:rPr>
              <a:t>Výborne pláva </a:t>
            </a:r>
            <a:r>
              <a:rPr lang="sk-SK" dirty="0" smtClean="0"/>
              <a:t>– je rýchlejšia a silnejšia ako ostatné ryby</a:t>
            </a:r>
          </a:p>
          <a:p>
            <a:r>
              <a:rPr lang="sk-SK" dirty="0" smtClean="0"/>
              <a:t>Môžeme ju vidieť </a:t>
            </a:r>
          </a:p>
          <a:p>
            <a:pPr>
              <a:buNone/>
            </a:pPr>
            <a:r>
              <a:rPr lang="sk-SK" dirty="0" smtClean="0">
                <a:solidFill>
                  <a:srgbClr val="0070C0"/>
                </a:solidFill>
              </a:rPr>
              <a:t> </a:t>
            </a:r>
            <a:r>
              <a:rPr lang="sk-SK" dirty="0" smtClean="0">
                <a:solidFill>
                  <a:srgbClr val="0070C0"/>
                </a:solidFill>
              </a:rPr>
              <a:t>   i v zime</a:t>
            </a:r>
          </a:p>
          <a:p>
            <a:endParaRPr lang="sk-SK" dirty="0"/>
          </a:p>
        </p:txBody>
      </p:sp>
      <p:sp>
        <p:nvSpPr>
          <p:cNvPr id="16386" name="AutoShape 2" descr="Šťuka obyčajná | PreLovca.s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 t="33333" b="30000"/>
          <a:stretch>
            <a:fillRect/>
          </a:stretch>
        </p:blipFill>
        <p:spPr bwMode="auto">
          <a:xfrm>
            <a:off x="4286248" y="357166"/>
            <a:ext cx="4286264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2071678"/>
            <a:ext cx="3143272" cy="2354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90" name="AutoShape 6" descr="Šťuky sú predátormi už krátko po vyliahnutí. Premnožené sa žerú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0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0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0"/>
                            </p:stCondLst>
                            <p:childTnLst>
                              <p:par>
                                <p:cTn id="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70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90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Počiato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</TotalTime>
  <Words>147</Words>
  <Application>Microsoft Office PowerPoint</Application>
  <PresentationFormat>Prezentácia na obrazovke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Cestovanie</vt:lpstr>
      <vt:lpstr>Mgr. Katarína Mihalčinová</vt:lpstr>
      <vt:lpstr>Snímka 2</vt:lpstr>
      <vt:lpstr>Kapor obyčajný</vt:lpstr>
      <vt:lpstr>Šťuka obyčajná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Mgr. Katarína Mihalčinová</dc:title>
  <dc:creator>ntb</dc:creator>
  <cp:lastModifiedBy>ntb</cp:lastModifiedBy>
  <cp:revision>3</cp:revision>
  <dcterms:created xsi:type="dcterms:W3CDTF">2020-04-15T13:50:13Z</dcterms:created>
  <dcterms:modified xsi:type="dcterms:W3CDTF">2020-04-15T14:18:47Z</dcterms:modified>
</cp:coreProperties>
</file>