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743342-0186-464A-86B8-7638F52988AB}" type="datetimeFigureOut">
              <a:rPr lang="sk-SK" smtClean="0"/>
              <a:pPr/>
              <a:t>25. 5. 2020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6E3492-141D-499F-81BD-BAE5C83A725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Slovenská kultúra v podmienkach totality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Zdroj: </a:t>
            </a:r>
            <a:r>
              <a:rPr lang="sk-SK" dirty="0" err="1" smtClean="0"/>
              <a:t>www.zborovna.sk</a:t>
            </a:r>
            <a:endParaRPr lang="sk-SK" dirty="0"/>
          </a:p>
        </p:txBody>
      </p:sp>
      <p:sp>
        <p:nvSpPr>
          <p:cNvPr id="5122" name="AutoShape 2" descr="Vlajka Česko-Slovenska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4" name="Picture 4" descr="Bezplatný obrázok: vlajka, Če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752600"/>
          </a:xfrm>
          <a:prstGeom prst="rect">
            <a:avLst/>
          </a:prstGeom>
          <a:noFill/>
        </p:spPr>
      </p:pic>
      <p:pic>
        <p:nvPicPr>
          <p:cNvPr id="6" name="Picture 4" descr="Pred 15 rokmi zmizol z mapy Sovietsky zväz - Svet - Správy - Pravda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095" y="5286389"/>
            <a:ext cx="2499905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Šport v ČSSR</a:t>
            </a:r>
            <a:endParaRPr lang="sk-SK" dirty="0"/>
          </a:p>
        </p:txBody>
      </p:sp>
      <p:pic>
        <p:nvPicPr>
          <p:cNvPr id="28674" name="Picture 2" descr="Aký bol Ondrej Nepela? | HistoryWeb.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1639314" cy="1800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857356" y="2714620"/>
            <a:ext cx="389080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Ondrej </a:t>
            </a:r>
            <a:r>
              <a:rPr lang="sk-SK" b="1" dirty="0" err="1" smtClean="0"/>
              <a:t>Nepela</a:t>
            </a:r>
            <a:r>
              <a:rPr lang="sk-SK" b="1" dirty="0" smtClean="0"/>
              <a:t> </a:t>
            </a:r>
            <a:r>
              <a:rPr lang="sk-SK" dirty="0" smtClean="0">
                <a:sym typeface="Wingdings" pitchFamily="2" charset="2"/>
              </a:rPr>
              <a:t> olympijský víťaz</a:t>
            </a:r>
          </a:p>
          <a:p>
            <a:r>
              <a:rPr lang="sk-SK" dirty="0" smtClean="0">
                <a:sym typeface="Wingdings" pitchFamily="2" charset="2"/>
              </a:rPr>
              <a:t>a niekoľkonásobný majster sveta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786050" y="2357430"/>
            <a:ext cx="22781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krasokorčuľovanie</a:t>
            </a:r>
            <a:endParaRPr lang="sk-SK" b="1" dirty="0"/>
          </a:p>
        </p:txBody>
      </p:sp>
      <p:pic>
        <p:nvPicPr>
          <p:cNvPr id="28676" name="Picture 4" descr="Striebro futbalistov v Čile má 50 rokov, zastavila ich le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48" y="4569966"/>
            <a:ext cx="3167052" cy="228803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142976" y="621166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Futbalisti ČSSR získali na MS v Chile </a:t>
            </a:r>
          </a:p>
          <a:p>
            <a:r>
              <a:rPr lang="sk-SK" dirty="0" smtClean="0"/>
              <a:t>strieborné medaily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786050" y="5857892"/>
            <a:ext cx="6976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1962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Pod dohľadom totality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71678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Kultúrny život sa rozvíjal pod prísnym dozorom </a:t>
            </a:r>
            <a:r>
              <a:rPr lang="sk-SK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KOMUNISTICKEJ STRANY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Vylúčila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z neho </a:t>
            </a:r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nepohodlné osobnosti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bránila prenikaniu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„nepriateľských </a:t>
            </a:r>
            <a:r>
              <a:rPr lang="sk-SK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buržoáznych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tendencií“...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omunistická strana Česko-Slovenska –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558441" cy="1800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71472" y="6211669"/>
            <a:ext cx="45352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Spomenieš si od ktorého roku začal na </a:t>
            </a:r>
          </a:p>
          <a:p>
            <a:pPr algn="ctr"/>
            <a:r>
              <a:rPr lang="sk-SK" dirty="0" smtClean="0"/>
              <a:t>SR vysielať rozhlas?</a:t>
            </a:r>
            <a:endParaRPr lang="sk-SK" dirty="0"/>
          </a:p>
        </p:txBody>
      </p:sp>
      <p:pic>
        <p:nvPicPr>
          <p:cNvPr id="6" name="Obrázok 5" descr="obazn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207"/>
            <a:ext cx="531494" cy="8527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Socialistický realizmus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71678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Jediným povoleným umeleckým smerom bol zo ZSSR prebraný tzv.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SOCIALISTICKÝ REALIZMUS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Vlajka Sovietskeho zväzu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08" name="Picture 4" descr="Pred 15 rokmi zmizol z mapy Sovietsky zväz - Svet - Správy - Pravda.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095" y="0"/>
            <a:ext cx="2499905" cy="1399947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000100" y="5786454"/>
            <a:ext cx="625844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Cenzúra</a:t>
            </a:r>
            <a:r>
              <a:rPr lang="sk-SK" dirty="0" smtClean="0"/>
              <a:t> bola na dennom poriadku =&gt;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kontrolovala sa</a:t>
            </a:r>
          </a:p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omáca aj zahraničná tlač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0" name="Picture 6" descr="Čo sa objavilo v archívoch o Auguste 1968 - Spoločnosť - Žurnál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1643074" cy="2000264"/>
          </a:xfrm>
          <a:prstGeom prst="rect">
            <a:avLst/>
          </a:prstGeom>
          <a:noFill/>
        </p:spPr>
      </p:pic>
      <p:sp>
        <p:nvSpPr>
          <p:cNvPr id="8" name="Šípka dolu 7"/>
          <p:cNvSpPr/>
          <p:nvPr/>
        </p:nvSpPr>
        <p:spPr>
          <a:xfrm>
            <a:off x="3000364" y="4429132"/>
            <a:ext cx="571504" cy="35719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00034" y="4857760"/>
            <a:ext cx="58849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ZOBRAZOVANIE SKUTOČNOSTI V DUCHU IDEOVÝCH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MOCENSKÝCH POTRIEB KOMUNISTOV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500298" y="2071678"/>
            <a:ext cx="55338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Cenzúra</a:t>
            </a:r>
            <a:r>
              <a:rPr lang="sk-SK" dirty="0" smtClean="0"/>
              <a:t> = </a:t>
            </a:r>
            <a:r>
              <a:rPr lang="sk-SK" u="sng" dirty="0" smtClean="0"/>
              <a:t>úradný dozor, dohľad </a:t>
            </a:r>
            <a:r>
              <a:rPr lang="sk-SK" b="1" dirty="0" smtClean="0"/>
              <a:t>nad obsahom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tlače, rozhlasu, kín, televízie, filmov </a:t>
            </a:r>
            <a:r>
              <a:rPr lang="sk-SK" dirty="0" smtClean="0"/>
              <a:t>=&gt; </a:t>
            </a:r>
            <a:r>
              <a:rPr lang="sk-SK" b="1" dirty="0" smtClean="0"/>
              <a:t>z hľadiska</a:t>
            </a:r>
          </a:p>
          <a:p>
            <a:pPr algn="ctr"/>
            <a:r>
              <a:rPr lang="sk-SK" b="1" dirty="0" smtClean="0"/>
              <a:t>záujmov štátu</a:t>
            </a:r>
            <a:r>
              <a:rPr lang="sk-SK" dirty="0" smtClean="0"/>
              <a:t>...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Umenie za totality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928802"/>
            <a:ext cx="6400800" cy="4357718"/>
          </a:xfrm>
        </p:spPr>
        <p:txBody>
          <a:bodyPr>
            <a:normAutofit lnSpcReduction="10000"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Umenie, pre ktoré je typická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kreativita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si aj </a:t>
            </a:r>
            <a:r>
              <a:rPr lang="sk-SK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 ťažkých podmienkach totality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dokázalo vydobyť určitý priestor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nové 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divadlá, kiná, knižnice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800" u="sng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 umenie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k-SK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napriek politickým tlakom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, dokázalo našu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krajinu reprezentovať aj v zahraničí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SĽUK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Lúčnica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Slovenská filharmónia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 SND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...=&gt; stalo sa súčasťou </a:t>
            </a:r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európskej kultúry!</a:t>
            </a:r>
          </a:p>
          <a:p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ivadlo SĽUK – program a vstupenky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893" y="0"/>
            <a:ext cx="2690107" cy="1388873"/>
          </a:xfrm>
          <a:prstGeom prst="rect">
            <a:avLst/>
          </a:prstGeom>
          <a:noFill/>
        </p:spPr>
      </p:pic>
      <p:pic>
        <p:nvPicPr>
          <p:cNvPr id="2052" name="Picture 4" descr="Historická budova SND - Opera Slova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960" y="5129226"/>
            <a:ext cx="2323040" cy="1728774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786446" y="0"/>
            <a:ext cx="69442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SĽUK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357818" y="5143512"/>
            <a:ext cx="144142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Opera SND</a:t>
            </a:r>
            <a:endParaRPr lang="sk-SK" dirty="0"/>
          </a:p>
        </p:txBody>
      </p:sp>
      <p:pic>
        <p:nvPicPr>
          <p:cNvPr id="2054" name="Picture 6" descr="Lúčn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00701"/>
            <a:ext cx="2181225" cy="1357299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2214546" y="6488668"/>
            <a:ext cx="11400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Lúčnica 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Nové </a:t>
            </a:r>
            <a:r>
              <a:rPr lang="sk-SK" dirty="0" err="1" smtClean="0"/>
              <a:t>inštutúcie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00240"/>
            <a:ext cx="6400800" cy="3615267"/>
          </a:xfrm>
        </p:spPr>
        <p:txBody>
          <a:bodyPr/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Zakladali sa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nové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vedecké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 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umelecké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inštitúcie ako napr.: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Slovenská akadémia vied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SNG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Slovenská filharmónia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múzeum SNP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sk-SK" dirty="0"/>
          </a:p>
        </p:txBody>
      </p:sp>
      <p:sp>
        <p:nvSpPr>
          <p:cNvPr id="22530" name="AutoShape 2" descr="Slovenská akadémia vie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2" name="Picture 4" descr="Slovenská akadémia vied pomôže štátu testovať vzork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000" y="0"/>
            <a:ext cx="2700000" cy="1800000"/>
          </a:xfrm>
          <a:prstGeom prst="rect">
            <a:avLst/>
          </a:prstGeom>
          <a:noFill/>
        </p:spPr>
      </p:pic>
      <p:pic>
        <p:nvPicPr>
          <p:cNvPr id="22534" name="Picture 6" descr="Slovenská národná galéria - čo sa urobilo a čo sa chystá | Archinfo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8000"/>
            <a:ext cx="2398420" cy="1800000"/>
          </a:xfrm>
          <a:prstGeom prst="rect">
            <a:avLst/>
          </a:prstGeom>
          <a:noFill/>
        </p:spPr>
      </p:pic>
      <p:pic>
        <p:nvPicPr>
          <p:cNvPr id="22536" name="Picture 8" descr="Slovenská filharmónia, cyklus A | TICKETPORTAL vstupenky na dosah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72074"/>
            <a:ext cx="2643174" cy="1785926"/>
          </a:xfrm>
          <a:prstGeom prst="rect">
            <a:avLst/>
          </a:prstGeom>
          <a:noFill/>
        </p:spPr>
      </p:pic>
      <p:sp>
        <p:nvSpPr>
          <p:cNvPr id="22538" name="AutoShape 10" descr="Pamätník SNP v Banskej Bystrici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2428860" y="6211669"/>
            <a:ext cx="231826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Slovenská národná</a:t>
            </a:r>
          </a:p>
          <a:p>
            <a:pPr algn="ctr"/>
            <a:r>
              <a:rPr lang="sk-SK" dirty="0" smtClean="0"/>
              <a:t>galéria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929058" y="5072074"/>
            <a:ext cx="25875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Slovenská filharmónia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Kultúra pre všetkých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357430"/>
            <a:ext cx="6400800" cy="3615267"/>
          </a:xfrm>
        </p:spPr>
        <p:txBody>
          <a:bodyPr/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Pre 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20. stor.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 charakteristické, že </a:t>
            </a:r>
            <a:r>
              <a:rPr lang="sk-SK" sz="2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umenie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zasahovalo </a:t>
            </a:r>
            <a:r>
              <a:rPr lang="sk-SK" sz="2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širokú verejnosť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vládna moc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tým chcela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ovplyvniť obyvateľov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 duchu svojej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ideológie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nemohla úplne zabrániť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aby sa medzi verejnosť dostali aj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hodnotné umelecké diela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domáce aj zahraničné</a:t>
            </a:r>
          </a:p>
          <a:p>
            <a:endParaRPr lang="sk-SK" dirty="0"/>
          </a:p>
        </p:txBody>
      </p:sp>
      <p:pic>
        <p:nvPicPr>
          <p:cNvPr id="24578" name="Picture 2" descr="Ako chutí m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857364"/>
          </a:xfrm>
          <a:prstGeom prst="rect">
            <a:avLst/>
          </a:prstGeom>
          <a:noFill/>
        </p:spPr>
      </p:pic>
      <p:pic>
        <p:nvPicPr>
          <p:cNvPr id="24580" name="Picture 4" descr="Dominik Tatarka: Démon súhlasu | Frauellie's Bibliothe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000240"/>
            <a:ext cx="1428728" cy="18000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428992" y="1571612"/>
            <a:ext cx="38475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Zakázaná literatúra </a:t>
            </a:r>
            <a:r>
              <a:rPr lang="sk-SK" dirty="0" smtClean="0"/>
              <a:t>sa tiež čítala,</a:t>
            </a:r>
          </a:p>
          <a:p>
            <a:r>
              <a:rPr lang="sk-SK" dirty="0" smtClean="0"/>
              <a:t>práve preto, že bola zakázaná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kinematografia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71678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Najmasovejším druhom kultúry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stalo 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Mnohé vynikajúce filmové diela svetovej aj domácej tvorby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 dostali na plátna kín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Svetové úspechy dosiahla aj slovenská kinematografia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Obchod na korze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Obchod na korze (1965) | ČSFD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0"/>
            <a:ext cx="3524250" cy="225742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357422" y="0"/>
            <a:ext cx="330891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Jozef </a:t>
            </a:r>
            <a:r>
              <a:rPr lang="sk-SK" b="1" dirty="0" err="1" smtClean="0"/>
              <a:t>Króner</a:t>
            </a:r>
            <a:r>
              <a:rPr lang="sk-SK" b="1" dirty="0" smtClean="0"/>
              <a:t> </a:t>
            </a:r>
            <a:r>
              <a:rPr lang="sk-SK" dirty="0" smtClean="0"/>
              <a:t>v hlavnej úlohe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572264" y="2285992"/>
            <a:ext cx="215155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Obchod na korze</a:t>
            </a:r>
            <a:endParaRPr lang="sk-SK" b="1" dirty="0"/>
          </a:p>
        </p:txBody>
      </p:sp>
      <p:sp>
        <p:nvSpPr>
          <p:cNvPr id="7" name="Šípka dolu 6"/>
          <p:cNvSpPr/>
          <p:nvPr/>
        </p:nvSpPr>
        <p:spPr>
          <a:xfrm>
            <a:off x="4286248" y="5500702"/>
            <a:ext cx="10001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786050" y="6000768"/>
            <a:ext cx="411683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err="1" smtClean="0"/>
              <a:t>Oscar</a:t>
            </a:r>
            <a:r>
              <a:rPr lang="sk-SK" b="1" dirty="0" smtClean="0"/>
              <a:t> </a:t>
            </a:r>
            <a:r>
              <a:rPr lang="sk-SK" dirty="0" smtClean="0"/>
              <a:t>za československý film (1966)</a:t>
            </a:r>
          </a:p>
          <a:p>
            <a:r>
              <a:rPr lang="sk-SK" dirty="0" smtClean="0"/>
              <a:t>...</a:t>
            </a:r>
            <a:r>
              <a:rPr lang="sk-SK" b="1" dirty="0" smtClean="0"/>
              <a:t>za najlepší cudzojazyčný film</a:t>
            </a:r>
            <a:endParaRPr lang="sk-SK" b="1" dirty="0"/>
          </a:p>
        </p:txBody>
      </p:sp>
      <p:pic>
        <p:nvPicPr>
          <p:cNvPr id="25604" name="Picture 4" descr="Slovakia Sabinov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58000"/>
            <a:ext cx="1571604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Televízne vysielanie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071678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Rozvoj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masovej kultúry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televízne vysielanie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 SR od roku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1956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...a postupne sa stalo prirodzenou súčasťou života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71472" y="6211669"/>
            <a:ext cx="45608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Spomenieš si, v ktorom roku sa vo svete</a:t>
            </a:r>
          </a:p>
          <a:p>
            <a:r>
              <a:rPr lang="sk-SK" dirty="0" smtClean="0"/>
              <a:t>uskutočnil prvý televízny prenos?</a:t>
            </a:r>
            <a:endParaRPr lang="sk-SK" dirty="0"/>
          </a:p>
        </p:txBody>
      </p:sp>
      <p:pic>
        <p:nvPicPr>
          <p:cNvPr id="5" name="Obrázok 4" descr="obazn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05207"/>
            <a:ext cx="531494" cy="852793"/>
          </a:xfrm>
          <a:prstGeom prst="rect">
            <a:avLst/>
          </a:prstGeom>
        </p:spPr>
      </p:pic>
      <p:sp>
        <p:nvSpPr>
          <p:cNvPr id="26626" name="AutoShape 2" descr="Televízia na Slovensku oslavuje 60. narodeniny - Televízia Člán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28" name="AutoShape 4" descr="data:image/jpeg;base64,/9j/4AAQSkZJRgABAQEBLAEsAAD/4QAiRXhpZgAATU0AKgAAAAgAAQESAAMAAAABAAEAAAAAAAD/2wBDAAIBAQIBAQICAgICAgICAwUDAwMDAwYEBAMFBwYHBwcGBwcICQsJCAgKCAcHCg0KCgsMDAwMBwkODw0MDgsMDAz/2wBDAQICAgMDAwYDAwYMCAcIDAwMDAwMDAwMDAwMDAwMDAwMDAwMDAwMDAwMDAwMDAwMDAwMDAwMDAwMDAwMDAwMDAz/wAARCAFG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tPF3xT1zQ/Ed5a28Wmtb27YTzIXLkYB5IcD9KzF+NPiRj/qdG2/9cJP/AI5WZ8T9Qa28Zahh41w+BnryBXKxeKisuxvLkOcgAevagDvJPjN4mU8RaL6/8e8n/wAdpjfGvxOn/LHQ2+lvL+f+trKtrYX1puztbkDd2Ht/Kh9NjJP7wdcDPTjrQBrRfGrxRI20waKp/wCveX/45Ug+MviQFcw6Lz1/cScf+RKwYbeM/eZuckA8EDHpUrWEcgxuGMZOR6+n+e9AG7H8Y/ET7sx6KMHGDBIP/alNHxm8RMdvl6Ore9vJ/wDHKxG0+Lld3c8H19ajNlGj7XkU8Z9CTxQB0I+MniIlv3Oj/KO8MnX/AL+Usvxk1+Lkrou3PP7mT/45XPS2UUClt3P14H+fX2pt1YR3Ftu8zbwNmecH19M5/CgDoh8ZteYsPL0fco5HkyZH/kShvjF4i25EOkdeB5Mn/wAcrmbewgV5Z9ka3DYRmUfeA6fXHJx/+unSRwht3mZ3AYI/pQB0w+MXiAN80ej4J4xDJ/8AHKV/jDryDPl6PtHX9xJ/8XXLRSRAt8yhVGCdw47/AF/OpBtliyG4IJIx2zzkf4UAdIvxh8RSY/d6KpPYwyHHHtJTf+FzeICo/d6PuJ6GGTn/AMiVy7NHFlmI27uNpyW/z/XtVWe9jX7p3bfl57+v9P8A61AHZ/8AC4vERClYdHYYyf8AR5f/AI5+NPb4xa6CBt0cHv8AuZPb/b964RtTVEUbu+CFP4Z7fjUT6nGi/Myru3DJOCPT696APQB8YdeZtvl6Pngf6mTr/wB90i/GLXpB8sekc/KAYJOT/wB/Oleb/b41RT5nHc5zjj/PNQtrXlmRFk9xlun6+39KAPSJ/jXr0L7fL0dsNgkW8mBj/tp6U1vjhryMB5ejnceMQyc9h/y0rzRtW81X80BGYk8DaBjpn3H9O3SoJtWwFbduRuN2c/59OnrQB6qPjfrYfay6N8pwT5Ugx09ZKIfjVrkwVdui7s4P7mTB+n7z8a8pj1TznZWPyg8DPBH4H/PtQNaaJsr8wZQBk5Az3/MfrQB6svxt1ott26PuJ6eTIOP+/lOPxs1hQpZdGXOQf3cnX/vuvMYtaUsdxVWXIxx2+v8An+jf7UbO5lXGcDjgc84/D26UAerR/GTWCfmXSevaN+n/AH3Tk+L+tSN8self9+pP/i68vTWvLVWVWDxkggj5SPT9PpViDXW/uRszDkbB6n9f8aAPToPizq7F9y6SwViMpG54/wC+6evxV1b5iy6XwcAeW/8A8X/n3rzK31pQS3lxL3HGF78k9zVxtXOVBC+m48Z+n+FAHoS/FTViB8ul7s4I8p8j/wAfp0HxT1KRDuGmq3p5b/8AxdecvqEkJWRtq4I4GT+P8v8APNSR6kwP94Zwox/n/IoA9Kj+I+pOcf8AEty3I+Rhx+LVYj8fXrMqlrHceo8tuOn+1XnMeonb823LZ+vrjP8AnoK0LDUWiUnb+73Djpg/y7UAd4vjW+Mm0/Yx6nY3/wAVUy+LrpyBus+f9hv/AIquKtrwhl+ZduO/9aui+bbuGM5GM9aAOt/4Se6x96z9futz+tLH4lu2xk2gPfg/41yj6qwQkbVHBxt470+31Eo/95i3Ht/nH60AdYniK4OPmt+fQH/Gpl1i4bvBn02nj9a5i2vmXGOfTA61biu2z/F060Aby6rOeN1vn/dP+NSf2jMGALQ/l/8AXrHS4L/xZzjGR1p4u2AZfujOc4oAxD8YNUf4/wD/AAhcfh28bTU0QatJr7ZFmshmMYtRxhpSBvwG4XkgcZ7dbiTu0efYVkC6baM+3HpVqO5IPXHrQBoLKxH3k/KhZXMhX0Gc44Pt17f571RjuPnA/lUn2kg9RQBcDMR95aUlt33l/Kq0c/FO81iw9M5zQBYw3qPyow394flUccpxTjIRQA75gOo/KhSzZ+uOlN8wj8acrEtQA7nNJnA5paKAEOe38qQlgD09qUtg+/pTJXWG3ZnZVRVLEnooHegB0EnmwI395QaKZYv5llC395FP6UUAfLHxy8S4+KGt2/msGS4IQZ9FXt+NVfDFm0pjuroszhQ0cTdvQn371pfE7wnHB8ZNc1KbbJI11uiH9wYHbuaRXbjdwwIzjj1/T2oA3YdUV4/lZvmHHPA7046nuLAyc4xnsPr+lY325bO1+X7uVbPU/T/PXHtTH1dFCfeXn5T6n0FAG9FfddxXaOn6frUs90zKNsm3Pcnk1z0d/hz+WMfp+dWItTDrjLNtG3p2zz/+r/GgDYF83zYZWDEd+n1pPOZF3fMdpwCKwJ9eis0bzDtY8/M3P4fWmHxdbRbVZl8yTr83Q8E89ux/P0oA3xKyj5WbH+1wP/r5FDXDGM/+OkHn3rITXo2AbzFbceMHr17U8a3GoUcdRnkj/P8An0oA0EufMZv3jbVI6ng1XvNTFnCvzM3dRzj9O3sfasq58RxorP8AxYOSWx36enGaqandiWDMbMuThfm5U+n14/KgDUt9b89F2qu3sCenT/GobjxGTd7P7v3iOOnH4/WsFNXFvLIq7mWPk55J/wA4+nPesl9dGpfv4WX5Ru3M2c5P6eg69fQUAdxDqHmksr7lY889Kp32rCK42bkAOdrnjPPr7H0rFi1rfbbo5GjKqSFxjPt6d8f161V1PWl89Y93JYOQe3ft7dz/ADFAG4mrq4VZGXcp2d+R7fh6CqN54jWOby42VjnDc4znkf5PPSuXu9WWEMrKqtGSOnI+nY9vw/OqN14kW0uWk2quX3HAzuyfvZ9frzQB2V54hKWx8xt7YG7ng9eSenf0rL/tyRJCuW+XBwVOeoH9a4u48XfaYxHGGChjnaxCgZJ/LHp0/SrFrqYVFG7c67QG2kdONxx1/LOPrQB18OrrNdfI8e5uWCksMdzj8Mf/AKqswak0jbdwjZc4IOOcenqByfbHvnlYNSeONWX+L+4eAT3x1/nVmXV1EW6ErHuAVN3yqSSOvt1/yDQB0SX29Ap8s8KVA44BPft2/l7Ut5q0dtbbx82OzDHHOOOO2exrnbPUpNi/Mdy8NIzDjtnHpz+Qqa4uPPtGV1JZWO35T156/kPagC5HqLP5bibO0cYb7pPTnHH/ANfvWno2otcwSLu7fJlv855z+QrktLK6kGXeHGSCY2wIwOx9cA9vWug0O0+yW22NWZpGDbducZye3bA/+v3oA2hdtlWbci7h3xjgA/568flPBdoPmbch3AbF69f/AK/r+dZsB2tuc+4J7EY/DqM/54txSMkisqbljXggYZyOh6e/5UAbEDRkf60Hg5AHGM4/X+lSCRoM5dlblW569f146e9Z1ndL568ZYdMZ4PI69/6enU1dWX5vmHzA4QZ5UDjH+cd6ALiySMV3MzBRjOSfXn9KntzI3zBuwYcHj2z/AJ/lWejqUYb/AJs8cdM49u/WtGIuEXYR1BOcfiMfiaALkbKgwzP8vK4PJI471eScRMVLAbgfn/pWfbzbZECqvzDsOo68VbikDONudoOBjGQP8/yoAsxS7S23dyeOc4xgcen+fWrkV6pQYbd0wD36VlSSKEXy1ba4GOevbI/nUkQJTjcpx34B9KANhLrdL98ZY8kDHt+fH6VLDOWPyndjGBngcHt+Vc3qWtLp0fmM204w27GAP696j8O+PbW5uCrSL2wo6g/T+lAHdQSFl+X7vUgirsDbgvb2J6Vk6bfLcRoy7ip9v5fStaHle529MnrQBaUbufUVPFGqsB3b171HFDlh975eef8APqKsRLjA529OnBoAcV6dPp1qSN8H73HXrUMoJ9R2+lEL5z1APHP4UAXA2Hz6deaLiUW672OFyBwemTj+dQpLzuPftXL/ABc8GXnjQeEprRt0Oh+IbfVbyAvtF3FGkq7fco8iSAcAmIUAdkG2Afw98elOSdSevB9O1V9QuIzZSSrIY/lOSwxjt+deL3XxnvNC8cva3VvceRIcJJtJAA6j2wP8+oB71EQV3f1608ZzWB4c8URarZRybl+YYxWwknmL3xQBZUDcf0p4qFT3qagAPTimunnRFW3AMOcEqfzHNOppcD8KAHZpksCzQNG6q0bqVZSOCD2rnPBfxe8N/EfxJ4q0nRdWttQ1DwTqSaRrlvGGD6bdtbw3SxPkDkw3ELgjIw4GcggdEZcq3sM8d6AI9IRY9JtVjGI1hQKPQYGKKboT79Es2GQGgQjP+6KKAPm/4xX5tPiXq5Pzf6T0/Bf8TWA2ukNxt3L0AwTjj/H9a5r9qD4gSaN8YtfhjeQtHd4Cj02rXI6B8UF1WNpXaQsr7CpyORx0+tAHol94mwrKqeuMD7v51iy+PdNivxbtf2q3HRo2lClefQ9eeMivk/8Aak/bCnj8RzeF/Dlx5UsJVZrpclXf+7kZAAxyc8GvDtb+Jo0iytpNRvrxjIR5u2c+bO24hiG5O3qM/wD6qAP090fXYbyNmjnhmVT96NgwUHHH8/xrL8bfEtfCVrx5klw+dsSDDEE8Z9ugr4b+FP7Tmn/A3wleavf6211fXCFILKElYkz83mPx8zYI9MfU15n44/4KU6vrWtzXMNjDHao+D9pZnklUH5RgY2jHA64z69AD7uu/ilPqGokyOzyZU+WrYVASBk9wMnrWxYeKVtit5cK0ly64VQuVAGRz06/l+FfDH7PP7Ys/xG1ebz47e1t/LHlvGzDcCck8seCfY9+gxX0T4e+OOjrZlvtlvcyLF80u7Cgk9Cen4+9AHuSfEMWyRl1maR04jPHPUAdOmTz6U3UfiHcWtsrTQqnTJwAdx7k9+MknpgdBXlNr8cNBtNTTzLqHzlUkuo3CIAdcnA4Pce9VfG37QehzWTRWLSXN0VCxpFFuwCf8/wCeoB3X/C0bu51VV8xVj6q6+nHrzjOeT/TNM1v4w/Y23MfL8sAfeycjgZ9f/wBXavENU+Mlj4QsVF9cR2bTEEv5nCr0IIHbPTjnmvO9R+O+n6z4o/svS5rjVNQkha8EcRRAsOQWdixwqjpz7elAH1xpPxF+2LHJHInAwQf73B6Zyfx/TBq9aanHfbZmzw3O0ggZI4U/4jH6V4j4B1qNndWku5JIF8qSIptkicbSwZT7kDHXgcV6C3ie3stOZhIZPkHbcox2wDkcnrQB2serCDciTNJ82MH+EjgDI5/XnPtWdqnjqG1fd5iHadqq3JJ4zx6/p071wnifxr5kYa0m3vIArAj5nODkAdwO/wBO/GOF1HxHearMozJtX5im7p3wOeACc45/DnIB6jqfjj7aXPmGTJ5y23HTj1I78/n2rMn1a4vpxsk3dckHIDHHCk9M/wCc1zPhvSbp4PMmY53c7ukx2+n1xj8/THaaJomQhJG5R3x8wJ4z7c9fWgAs3ur/AAyyYGPlXP3AMce/T047YxXSaRG1vD5e3yWUAnk4Ce3XsQado2k/ZXjjXlgTsDHp68c8/wAzWpYwwyRkyRszYBYdh2/+vnP86AIY7X5I/mbhSORwCeg/wJ9fpizFEsRQ/OWz19RwMd+O/NTvawpNG0jPGwIVVwPlOev/AOqkvXEJ8xWWRyoxzj19e+PTsPzAJUnW3RW2KrBsKFUHjjn/ACfSrU119jt9+FKv3HQenA/D8f1w5dWFpEWKMQpxkLu3N06Ae/6+mao674ySPST87LJGudpxxj72eOOx60Adhpk8aRqThQz/ADDB+X2JHr17cfpqRloo/mdRIBgAdseg69uRjn8K8p8P/ERUby5JnZXfktksDzuPIGOo9v6XoPHjNDIu9iqtgBvlDA9Bznrx+WaAPVIr+FHjWSZQ2OMHOeByfUcU2O6jABjZflUNuB6j/HOOvNeV3Xi6QzR8qscrBnYKWXDc4x2H+H52NM1wlJF8nGRkM2QcFue/tnFAHqEmpx2kv3lXD4GCMnb2x2HP+cct/t1cInnL3Az34Hf36dc/XFeb3OuTLIrc7c7SDIy5BOQT3/ye2KI/EE1rdPHJtI5IByR1OOc55/zigD1WPXN6kGTaWwAc/KO2c9evP4VrWWp+Yq7d+3aFGTz7g15fpXiCSTMYgb5cFRuK5+Xnv/T/AOv0Wlay8pVhuQZBG4k8E98cflx7UAd7b3zg/Lt5HU9vX/P+RftpsN26dcFRXFJrTieMttzIwGEAJLdx/nsPatSw8QSTcnfIm3KlcEH3/wD1UAdQbz7TNlfmZfbbj6Ht0qZW8k7vlMeOg9/89PasOy8R+ZtSQZMgyGPJx05HFa0OqQhcDaQB/d/zxz1oAxPiBZ3OoaXItuQkoA6fNxg/pj0rwrwlB4g8NeLbma8mZYZGJVWTAU9znjA7888/n9ITKl9DhtgY8MMHge3t/Liuf1rwrDeXO2NI2G3Ckrntknn27dsfmAM0H4s2tpLHHJKqM4HJcfN06DH616Pofi6HUoozGwdmyG56AD696+ZfFfw3v5tTWSFXWNX3fKSA5x0PYevbtXXfDy/1DRZDDceYztzgn7vGOp57HnueaAPpPT7zzU5YEY7HrVvcxj9uRXD6R4kktdJll2zTTQRMwiUjfKQpIQZwNzYwO3I5FVP2efjovx8+Dvh7xY/hnxZ4Lk1y3+0SaJ4nsfsGraaQ7IY7iHJ8tgVPGSCpVu9AHoO/AOSOvTGKo6jemKNdu3npj/P0p5m8+E+T83OcsPlrK1bWGhZUkilkExOwwIzsdqlj8oBJ6ds5P50AU5vGyWt35cjqnPdv85/+vW/pGux30Q+ZSpPAzXnWsrHqmnfbox5XltnaSGfIz06gA4B9f6ZOl/EP+zLpYbgyW5kZkXdHkDoQc5wBz9ee1AHsWqxf2nB5fSNnVpOcZx8wH4kD8B71zni7wRbatKszxb5FO5Rnv2Ip/h3xcmqwL5bBgR1J+90rYnnWSIfN8zcgjpmgDxP4gfGeH4EBpr+Z0tQcDdyVULy2PQYP6mu/+FHx+034g2UMlndRzRscKQQfT07818/f8FEfhxceLvh9eSWyy/akiYCSP6d/bt681+Z/wU/bf8Rfsk/FRrHXftht45Cghnc/6Oo+/tHHGMfp1zwAfv7Y6slymVZfer8Uuen4ivlf9lf9tTw38ZtBWSDUoI7yFwjQyZjc5QMGUMBuUg/eXK5BGSQcfQ+h+LIdSkVYZEl6hzv5GMdB3zz3/OgDpVcY/wAa4P8AaK8T6h4G+Hd1rGnsxa12rOnYoxxnPbnAz05/Edtby+Z+HFQ69pFr4j0a60+8jEtpeRNDKh/iVhg0Afnv8Vv21Na0S6k1DSLw2FoTvutr5eRthUjAHLfKFJPQYx0Fcx8Kf+CtWq+BtctbjU7hdV0BiovbJ5B5ltExKmSNj825cbiDwM44JFeDftdfDHxR+zl8bta8OajD9ohhJnsbgD93cW7HckuAPRSrehU9hXgfxo8O3XwzuY52uIpvt1nFfqbc7g8cqhghOMbsDnHfjmgD+h3wLfx6r4I0e6hYyQ3NjBKjEYLK0akH9aKz/gxJ53we8JsF2htGsyAO37hKKAP56P8AgrZ+0t8TND/4KJfGDRdD8Ua5Z2Nhrxigit5yixJ9nhOOnC5JNfN+kftXfGJ7nyl+IXiAxrKPNVLn5i2ee3OOenqetfWP/BV74Y2uuftxfGO6U3huJfEIDsuNoJihxgHk4Gen93PtXinwi/Z0s76a2t9QWSFox57FVC/xcMeep9uxoAq/Bm58RahcT315rN6fthLyvOok3+67hjJ6ZxxXaas9xLE11eDzmkVo2B+XGCVG0dAOc/L9Rnt6g3wjj0aaOIN9nWKNSXQAgDHVfqOePXHrXL/HC+sbHwfDbWYZZgMKoC/Imcg78e544/OgDw/4qeMFtLWWP7Q0cnlkS7lwoY5Ud+OQo69z1615naX+oa74gjh+0SMk4GTE3MUfO7I9QMjvVr4teLbvWvEX2JVaSytSFIxkk8fn69+BXffCP4XC+kjZWt5trqyvGgDXIOQccZADbc+56DuAejfAfwuun7fLkEcEYJ3smTIM44I4I6dB+Y6+nfbJtM0uRo/3jAglfMGY+oOR+XXp2A4rO8J+HbXQbAi4aZpAQUjVtyhjwSOOw4OCeR0rG+Kvji28IGOzjlVbm63NHlt5XPAPTG3kYzz37YoAh8ffEiPwy8j7/wB1Juyqv82VGOORjHBHb8qofDr9q+bRvDUy6dpi3F5JIfNmaX5tjKVCtwe4/Ej0HHh2tXeoeONfe1jkubzzAUnMb5WLJ6n8+3XaPSvcPhH8CLaHSlhWK7xGIyyllDOwyNzcc468cdPpQBYh1rV/ieq3dw+7zsny4sowYtjB7EHjHOefavU/gt8PbvQtRh1C1t7eOcuLeSZrdWaeHoI/vYw2Rkcg7RkYxXS/Cv4O2+lXSM0f2eONWZkD5MnOBnAxnI5Br1KxitdJlVlYRQwtsK9Fz/j7ds+woAb4f8N6l/pEiyyTXV05lmKxAtLIepHAHt6delZeuWV9e3f2UfaJDG2x8MflIzxwMYz26c/lsXPjEzCO2ik4dd5GCrSjkbWz0B5569a1vDPhO41TbcTZkRvmKNjCgtwTx15HGBx370Acn4d8F3U88bySSq3Hy8ruOSDkZxn24wPoa9J0HwBHGY5poY5GC5ZwPmfODtPbgccelbWi+G44n3KrBmXD5xgYH09uvt9a6dLRLAxh1TaOEAA9gMdh6j69O1AGHb+GlhgCyKy9/nB+XJ/Lv+ZNaWl2nlTNtXbt+Z8dQBjv6e3bitC4l2W/8PHzHJ69v6nqeMVh6j4uWKNiu4KpGdrdc+nHv/8AXoA1DNHp8rdm5IYD5UA6j+n4CnTeKo7dm8uRfOY7uQQExx249efbPauC1/4ksLhVhJjPKOqtjGARxx3wOfc9KxIdeuL4tH5flrN91Adu/wBckcd8EdOSeeKAPQrrxhDHIyrcRs6jbL/fB+bHpznHXmsa/wBfupJMCJ5CxC56qx7DA6c4/XIrFtLZZAYUhQRlwxfd7Hg9eenWty2tmgb+Lzly7NswOCTjjt06cfyABnSx3AnX7Q7sobayBvU45K8574HT8zWlDpNwq7pmaZjn/WLuIz3JOfX8Ku21vIw2uMyHCurYKkDPAH+R+NdHY6H5sO1o9qMvG0D5W6nH1wT+XpQBx+jeElW+mVI18vA/h+6OM8fU59/SuosPA8Yk+XfG2d20fexj8/b/AB5rYTw8ILpZWTHmYZhxu46dTn2/Kuw0XS45I9y5EaoSVP8AB34/T06dCOaAONj8DqlnCxhYKM4BXAGMYyOMgYH5e3Fq48PR6ckjSQ9sY5PPfB479CMd+nbun0W1aFtw+VSAzFTk84I/n7niqniXw1HqFq8nysygbxnLbh0J7/5/CgDzwyQm+UNbq38HHO78OmPqOPbAqz/wikc4EsKxtIp+VTzjOBgH/wCt61fXRf36u26bYNg+UNjkk4/Hn/Oa3rbRVtLKJdnyqe3Q56cfTv7/AIUAcpH4fWzf5o9zH7xJ6nBzW7aW+92MjGJFOwAnh8Y6mtiHSVPHy7eoD9gOg7Hp/nirkehRx/eEfcZCj5BjnH4cc9cmgDKtoJ57raZIvLXkKVzgDGPyH8q07eH7RMqK33cEjGDk8en/ANbinPZeQNqBtoyvX5jjGPw59+lTwrJGzDG9U6ZGdv0HA9vxFAFqxt28nuykfKOCQD9f881btJfNlj6xrkLjbyMd/wDI71RjuhuCoxyrEghcnGePy9fr7VoQ3vlxru2swwcD1x1oA2dLuvMIXduABIOemM5/zn86kuIPN/2v4SDwTnt+lZthK0Q2q3l8HaMD5fercOqCONlkO1QAVJ6dM0ATnRY5G3eX+8bgAn06fyqJfBdqsyyn/W9Qdx5b/wCt1/GrYm+0ncOFJ65zj0/z61ct2JccqScYyQM4oAqRWZ0pdytK21Tlj/G3bP61MvijmRJmYyPIQ3OSCe+PQZHFaCRKkKqc7QTzxk+5/P8AM1laxorkZjGBndtz8y89c/56UAb+i6+SPm543A5DFu3b09K2LmwXXdMaNLie1kkU7JoHVZI845GQRz9K8wtL+4srmGNnkjB77vvHPufY9fwrrvC3iqFfLbzFZV4ZiQcEdf8APSgDr18KxNp2wtJI4XbvkxuLdMnGB+WK81+IPwqaO2mmh4ZgVB6KpPcj6fzr1bTr77REG3HPXB5x6VcvLCO9i2sFO7qMZoA+WbHWtW+HeoTKzL5SRg7ZMbVPQZJPtnPGcn0463R/i5dX9qrNdRx8FWVeqYz1Hbp+GR9a9B8dfCq31TT7jbHuZh8oVQOfXjH86+cfiG118LdXuLqTf5OPuLwFAAY4Hp1HX6UAdB+0F4Gvvif4S2rqOp2s0TpJFNbMnmRsGU7fmUrhgCp4yA3BBAI/Lv8Abu/Zs1rR7K5vo9MuL66t8iG4HySDDDAdQMsRyQT1I+pr9LvDvxzt9ZiXayssgw8WQ0iHPPHbnjk1zPx4+Flj8QNBumKhHuI3SQqMbQQ2cD8PyHWgD8Ap/wBpHxl8LPGVjdwXuoWdxpe2D5LllV8EuoCqQB9ORkcYxX3h+y7/AMFnPF3ieC3hvrySxuGmiKTW8gyVUguGU9QcAFQAec56g+Ift+/sLzeFr24uNPtY5Y2+Z3iHHHPXH888egJNfLvw1E/wk8eW7XUMzW9lIky7XIMq/eIBKkLxnP8AWgD+jr4Jf8FCfEnjHwVc3y2FjqLQ8RuU8t2zk8gHBPThe1b3h3/goXrWi+Ipv+Eh0WG50yNRu+xELMhyASoJwc54DEZ9q/Ov9jv9qzTfEun2Omadi2gxvii3H9y2xe5JZscDJHRe9fW11fjXPDN27L+9miZyqkAkjncF64GMY7ZH4AGl/wAFBPj38Gv2ofhn+516ax8X6AhubOKWydZrmLrJb5KlWyOcZPI+oP5l/Hrx1HqHgfyfKHlx20kRhJII2s2C2Pbb7c/WvqT4ifDaaztjerGpmkV96QZk2crxg5zhRjPXk18YftP+HZYvCmq3lpHIfssnmMjEE5cFB8xP3d4z1zyvSgD+kH4GNu+CXg4+uh2R65/5YJRSfAg7vgd4N/7AVj/6TpRQB+M3/BQnQmv/ANu/4jeVCt1v1wmSN+Fb9zCO3JwM+mMmuc8EeA/+EcvGvNUXaty3mmFeNq4G0AHk9B+vSvUf207a4s/25PiZeSLILNdZUI6DKEiOMsG9DyTnvivIfEvjCbVZ13NMqKpdIUG35NwA6dD6H079MADZNSt7vWWtzcSW0MCStJhdrAYyCvbsOe2K8C/aR8VfYdISOGSHzo5CJVlYncNv3+DgH5vxJFeo65qzaDo8ck0tujXlu/mK3zl42Jxzn721SOM8nvXiXi3w9ceL9UaQmEQyRrMkDHM0iuCMDjkhc59OO+KAMXQPhHbeNb+G8kuVVpotrp5YVUVAAo4HJHBPfLZJ5r13wZ4btdAvdM8qOZ1DBeQcsen3R8ueDjocDvzTPhh4FXwt4QhighhkmVdssjgNjncc9MEEAcdiOtZ2teLW0W8jtsyQwyOqMxI2qc8bm6AdOTyA1AHR/Eb4pTaKv2OG3TzoQTG+TgkMG5X8R145PavCNa8Y33xG8dXKxstxJc3QExCAiEDgFDjAwPTpu/LovEuuXXiTSLqOaYq8lyV+0xyfOCvUKc+oGSB2rtvgV8AVsVt2SF5DcsXfb8gdNwyd3Q9GPqRgZ6mgDW+CHwThRoWgtx+8lyzLkEnaQCSO4bsc9PUHH098OPhk2hWWJGWZoVzHIQMIwGVz9Nx5HQZ7cl3wo+G0unCORbeOP5doUkKck5x6e+CP6V3OrzR6arE+WrMmBnhWIBx9ByDx0wfXNAGHrJtdFh3Kse+QbcsNrADGSOOcD88Hk9uU1bV5Z7rzYmk37sBUzsZiMY9GBGD9T26VN4o1caxcbdqR7lLLu4OcDOBn8PQDH1rQ8CeCbi91QzXCjy94baxPXdwM8547/wD1yADa+GnhW6vGt55tzXjD5NyngHH49cYGc5P0NexaFofk28flhW3HA5yxzjuPXr+NY/hHQ1gjC7VYdACp+p5/z1/Cuys2dLYkiMbpGDESfdPv69P/ANdAEcEUcKNnHAByp5X1wO/Pr3NVdYuFsZeu52ySyt8wwOuP8f8AA1n+KPFotuPvHBXbx83II/Lr6V53f/ESSxMyzXLyM8gESYGSf4lBHXv2PJx1oA6jU/E5jRV3YVVwx3D5sZ4yfr9c1z+r63NqayJC27zMnCnIY9cfXvjuPXthrrc135cm1uMgjP3j29uhx+I7GtrSbdLy32KoETEOp6EN0+pBGMnGKAKK2K/8fEkSzPn5nA2g4xk4PGPf27997T7G3DFGCLIHAUsVAJ6g/iOPz/B4tLqQQtuk2xhhGThhGM5wOmPmJPGBlj6VqaXpbwfMqsu4g5LkMx9PTHP5UAS6NpcgbMbL5OFYkKBkH8iTk/r6cHft9A8uMuyYz8vK424PQdhn37VFFdrZwH94w4z8zEnpyffNU9U8UR2KbtwXBzxz64989R9ePoAb1jsikaJlO7dw23KsOMEHuOcH6H2ratr+0iKs1wrMpLnI6DHBP6eleQ3nxQhsbgNu82KMHzEjcK+MEHnBx69OPxqja/EGaXdzsHQB2wWzwe/+QfpgA9w1TX7eSFZJHTb0IPHbgZHf2+v46Xh3x/HeaUjLJhVBB7tnJ74xkdPz7E14JN4sudQilU4RVOYlDAAsMZ9SccAdufQ1a+H+u3CQXFvJIxWNNrA/KQwBwCfr6UAe9f8ACcR20py65nj4A4xz7+vr+PHFU38Y5j8yNjtjyMHj5TnOF7+/PFeaXWpm9t1aF5FkVGXLk7fwxz+BGfwqsL+R4o1WRfLkJUqHwO+cfiPxP50AemXXju3kmd41Uys3IbkZ5yAeeRk8euelQWvjZNnmSSLuCcIRyx+6QOe2eMY615jNdyFF8syFup+YgsM5J+uR61T0p5lH7wyMnAEhO/Zxxz2Az+negD3LRvGtveTrtPyn+PdlV44+g5710EOvRPErblMecKW7tz09ent3+tfP9jeTQIsbGSR5OUjhf7wxnJP4ke/TirieNbvT5UWRX+0MxKx9VQe5zt4wDxzzzQB74dVjnceWy/vCcoTyOPX/ADj9KmhaM3SjarbgcAjbkg4/znFeMaL8R7xdRZplbazDbhucnpkH3znPTArsdB8bhgPM3FjyFxgqeo7/AF6+tAHoUFut0B91C3LEZ4J6/wA+1PSyG9lGModqnaAcf/WrI0PWo5YceZ9wAfNxj0wPxH5fnuWF4XGWYAt0wOPX/HrQALB5BVuDuAXg57e1TRo0T7Q3yscquMbvf/P9Kmj+ZWYHduz759cUklowI3FjwOFHAoAWO48mX+IBskfge/8Anoa0LS/ZPkdl8xjklRwB3FZ4j8plbk4AwrHpxx/njpVi1h84LvZ+vIBxntjHf/61AG/DPtjXOFPfOOB7/wD66t7FuIxkBs/hzWDDeNp8JVuS2AD3P/1utaGn6h5Z29mPIx0/HsKAG6toK3cUmxQJMDjr3HaubmhfQpBHt3wswQgrgkcf/W/Ku2SRXIPGeg9/85rN1vTRcxnblRkHjgZ6cUAHhP4gLbyRx7n8tsHa+BjOAOc8dRxXodhrMdzFvjK7W6nPT/ODXhN7ptxpt3v3MqDk4YqT/k5ro/AnjpbGZbeT5udrHd0oA9id0mjy3TBHXrXlX7QHwhj8Z6JK0ap5hHJ2jleMjH4foK7/AErU/tcf3s5x34PvV+ZFnhKnByOT296APyo+KdxrHwU8cW8c22S0V2CgDDLgb+VUcABTz04OSvFehfD79oG01a6t7dn3KY1hmaRBmUld3JBIXB4xnJ478V9CftZ/s0WvjrTby7jt0knaCTKBV+Y7SQfqCeCMV+fbWF18NfH19azSMkZywO3bGcYLElj1HqOeT2OKAPYPjT4Bs/Fuiagq2ds73aN8uOSCOVGc9ep69PrX5f8A7Un7MNxYeLGk/eW1isi73jU4VD8wJzgEnHQYPH0FfqZ4U8SWvjPw4tjcfZQbdFKPuyZk7hf4nxnoO3TOePPfij8Co/FdrqHCSX1uFlO0Flud24BlB4+VcDGOQRxmgD84P2ZvG138Ivinbw6hbSIIZU+VmKswyCWUe4z0/wD1/q38FPiNYeOfDaz27SIwR2JfBjmRhgqB69+xIPPv+UX7Tnw1uvBnj+8mWScxxzlcunzOSB1JIJYYAA746+n0n/wT6/aDl0TUYLfUr5ba1kkB3SSbuhUE54HGSOuBz70AfXHxV0KOHSWurVmb7YxR0iIIySVAww3cYYn3644x8n/GLwq0Wh69Z+XaNb6rpcllOkkW7YuPNDL/ALSsgGSP4m9c191Q3+m6vpjSeTCY5gWZ3wxJI4wMknvn/e618tftEWUelxzS26nzJEdpCVDqrAYBPbG1h3GSOoGCAD9m/gN/yQ3wZ/2ArH/0nSil+A53fA7wZjp/YVjj/wAB0ooA/NH9uLwzGPjR8TpbhI4lGufa0aJgrTBo4EIP97GOh4/M18QeMvGX2JvtWnzG3eNBAAwO6Uu7DjqCoyOmOlfWH/BQW1fR/wBrf4gXzXMaW93evG4c7iNsSkADtzjn/wCvXwn8TfG8OjaOLe6YKdQnUIWj3KIt33uPU5xjpk0AWrb4j7PFUE2pWvm6UtwqSySIxMRVcgbMjO5gDjAztFemeHYdDudW1q7sdGtvtOpSGeGWb5ms1B5jRAqgK3J6c8crjnxnwobr4j+IvssNrdXWnWr+ZPI6HZ0+XPPTkc+pHOMV9RfDz4aLp9nCbi3KRxxAZDFevH3TyTyDx6UAYUmiw+G9Aj8/5FuIvPXY5YMSMk9RwBtwvPfkGvnj4i61fa3ff2bCFht/mbheVOMZ9AT8uSf8M/RHxz+JmmyaX/ZdusTTpnywZMRgYONuMHjHYYJUjoK+eNC8NyTeJVt5mWWCWcA7AW3c8ZJGewJIGevvQB0Pwu+GKxwxxy+W06K64Uk+YM5JYEcn374HtX1R8D/h3Fa29vJJGuWATMeTjA/HryO/U+1cp8GfhjDFNbmNt0bnYGEZ+QHHyk546fj1xXuug6bbadD+7j8uI54B+VsnHGOnQ/55oA241hsdPjwscUi4coG9OCCfy/GuK8R6udU1Vl3eX5bq20AkHBzzj2z6evatTxHrLIP3ciDfxhgNrBiMjHTrj8CeDmqfhjw3/wAJHq4wWyQGfYuFQ/wj174yTzQBX8O+C49TvVuJlUIFAKJgB9uR0AH0ORk985r1Dw1oUdsg+VtrEFE2cluACPzHbqc4pNJ0FRcIsYjSMKfmAK4IyTjHpgH/ADiupsLb7LArhhujXByMjH4evPTjr7GgBttZrawqH8uNnGSc/MTge354/wASaHiTxLHa28se4qpUNkYJwDgc/jjvyT35pniLXNsbeQrNtHzKOcD5Rx9Cc+vWvLPGvjWNUkkcruWMpuwQPcdOvJHr+VAEXxG8ax22mvJNdbF2MYYFXzGkPY+i/MCCxORt4BrznRfEM+t6sssskaxylUVkHylhkc/QHPrwcjkZdr2oP4olVpl8lrdTDGhDNkEswB5HJLGtTwj4da2WMSMVaNflULt2epHGScHg+ooA7Tw3Yhh5cis5KByVXGCckHoRnB7j+ddt4b01JI+duzaVACcluD6ccn8c1h+ELeTyY2Zdpki+9z83rgZ7Yrr0vBbSNulDKFBBCjp0A+ox+ooAs2VottFGuVVeSVAwMZ5xx14HT0qjqGppAinzI1XdgHcAFH05/P61l+KPHVvYswaRd2whuc4BGTx9AOP1ryvxL8Tlur7yYZl3OcqAD82ATz/dHX+nsAd/r3xHijuGWJlkdQyBCNuT6e2fXPeuWvvGk2vSybtu3zCUKAHoehx6k9ucnvzXMTyNs8uSdvnwFRhnk5559z69DWnaqSfL8tlLOP3hP3ce3oMjnv8AzALEdncXEhZ5eWBKr2HTOD6deBWpZWK7pAytLPGMNuydrHpgc8dRn8KrabZKD8zFtoxwOACD169f6e2K6jTrRbi38xVKBTnafvMVOPfjGTn3+mQCfSdBmZlaZ1aBn3YySZcn35/WtKx0dYfEwdpPmZiNyjAKnGQMcYPqMY4yav6Jp0lxHGsm35Y9u75uAT0PrwffrXX6b4azcQzjaWhX7rHjOD90+2R0+tAFSLw7bTRBmj8zy22bhGR833cAYwcADr0/GrNvo6pH80Cszp83ygbOf4T6fTnrXSw2LFseX1wSuDk+jY/xPerMmjwlG5jb5uV7jOOp9QMnHc/WgDh/7Ma3QBQrANgvj7mTyCf/AK2Bknim29itydsbqqfMHd35z9eRxgj1FdjdaP5e1pNsa5IXHAYY6Z5wOv5d+ar6jaNfoFmHCNuC7QAuSCTgc8cj6/jQByk0Pnr+5YuI0AEnJdAeTjuM5Y5HrVX+xfIkdgwRyu4yEnCcZzjHU5P+evXR+H1lK+X5iSKAdxGeeM98Y47+g5pl34VFwrKzKryLgMF5XHt6Hrg+9AHMPpSxybWkZWZdgLnPzYI6Y579T3NW7aBYZf4vUjPTHqffBHH51pt4akjKgLuVgCwfIAPY47/Ttk8VVhtGtlbdsU8+WoX5j6Zx3/z34ANbQtQltZxIsxkXbwcfe7HHTp69uK7HQfGau2JGYfMVx1Udev6f1rz+2QSsN4X5jndg8n6c8/8A162LIecu5QsihwTtyArcds89+fegD1vR9YS5hUMys2MkgZ59c/pWtAyXO4q6ssZxxnnr/jXmsEzWMUPlysGkUs3OMn0B9s9TW1pfi77NjzegwoOMh+OmB+P/ANbigDuEjRlUfKTk8Kevb6YpiRGOT5l6L1K1V0rV0u41bK7SeCvUdOf1rZij2/7TAZBPfvQBTui0kezdjaM9SM5/l/8AWqvZN9jO4Nu7kH29vSr0kHmO21fvDp3BH+f1qu8TSsw2ruUnouOPp70AaVjdMxXnbuGBjuSOlXlkM2RI3bvWPBbi1Tc7KTNztzznp+ArStnz824MCSTjpyKAINf0NbuMswVT1GB79BXBX+hPpV821gqjBxj7rZ44655I9s9q9QH71Nv3sevb8PWsnxN4dWcM6qQ2MA46/X+dADfAnigx20cc7fMuEyCDt5x179OtegaZqAuI0bPbPPpwK8Gs72Tw7q7CRf3jZBYj14H0r0nwV4sjvMR7j6L6cY6fkKAOr1rSI9SsWik+bgjmvh79ub9keTXbCbVLDdEYS0kgRd27OQQfbDHpzzX3VZ3AuIlPTJ5rm/iT4S/tzQriHbHJuiZSCucjH5UAfk58PdTm8N62sMkzWzQy/I5+bAO0gsD15ILYOM46Yr6S0L/io/DKyWGyGRwA8sbLmXGCA6njJJ4HbPqePIv2oPgrceEfiBJdafbR2u1i+90LLJuJPU4wOvPsR6iuo/Zn+Jaz6Xbx3EFspmGSmzb5b4yCF5456E/h3oA8j/bJ/Z2h+MI1HVGgt4y/DKfLVWCnHy4J6Akcdx3OcfnloLar8NPiF5F1NLDLDPhAxIYDOAqg9AFJH1+hr9s/iX4JgGmXDQx+QJo90YVsbs8nOeMZznr1r8r/ANuf4Rjwl41fWvNmuFC7UICqd4IBbPQc4xgHAX8aAPsb9ln4lHxbpVnHcag21h5jQr+84XGM8epHA49TkZDP2qvCn2ayuZIJxCsgLohxt5HpjOfft6DivkT9i/46yrr9tbq0ca2aAJvcMEZlIGSeCxA69M5wDX2B48jj8Y/DLUblsNcKnmAK5yBtG4A9R0BzjB/OgD9YPgA2/wCBHgk+ug2J/wDJeOik/Z9bd8BPA59dAsP/AEnjooA/G3/gpZYah4l/bE+KirI0MGn6g0qsnysNsMec9jnIx9cd6+SPFmkafqfw/s7mFv30aym4YqXBYOwUDnO4qVPrj2zX15/wUM1gXX7cXxQ0m4uBb2d5qTxu6Ha2Dbx/Lu5xyADx0bNfL/gKwiuJb6yNrazQpAYVwCY5nUnBBxk5EbgkDqfagD1T9kHwLbt5zNDJ5k0QUof9XMflLLgNk4xjb9PavZPirryfDfTrh7rNvDne0St8qjaxjI7gZK8cE59MVxP7P1mum6ZG8nl29rG+1WTIZGOzgk9VOe/PI71xP7Z3xUWbSdRaGbzla4MAtgdhcEkDbk7ScKOD0/QgHg/xi+KB1XxE0cDB5tPlCgxvuWYkfLn5cZwSTnnIruvhF4OuLm9hu5gxmLo6yABfLbHORgYwAc+4I4614P8ADjwrN4q1RrybzvL8zczbwm9i3DHnsRj/ABr7Q+BngGYadD5yq0bTZUDDYI6ZHbvgjn5u3cA9a+GHhdrXTLFVt1b5CAuNzAgcAjoPvdQc8fTPZatdtbaGqjyd7EK27tjj+HBI4PT06UWzQaRplvJE0KeWgIk3bg7H3BA64H5e9cX4m8Zx3sixwXEl15hLfK3yFlJAHXHGG5+vpQBfin/tm9mjQryCyq/ccfTg8+vpXpfg3wybRBI0amR3UtwfxPUj8cjg1w/wn0iTWXNxIo+Uht+7cpx05z+v1PrXsnh+2+0EsrKW37RuJIYAds9uv5dBxgAk0rSkiWNWLcFiSGOT1PTt39fqaqeJrxdM04hfvnPzdTj0Hfkdu3PWtWW9WxEisTHvBJzhdvPJ4x/kV5v4/wDFCsrRRsqkndI4GxgoA6jOPY4x1PTjIBzvjbxe0sDyLLcRssh3HaPu/jyMYHB6fnXlup3kniXWZf32beNsoGBwn8Oc8nnnnj+oj8T+I5tV1xYfmaPfkMCVA6ZHA7kn3Hv0rc8PeHsJEuw7guyRSNp3AYIPHHfn6ZoANB8MxosbKqvuX5CAMg9QcZ/vemf6113hrRFS98uRZpN27gjBPy53HGMen19OCYdEs5ZJB5e1YkfJO7cNw6H9c+uD711EarbWsjhVXyVB4I5B7fj1x3/kAaFvcWumIy+XzGSGy2CRzz15xlfw/TK8YeN00y18lpd2Y9yZYfLn1PT0HFc54z8cx6dbttZd20hcDdu6A8Y9cAevIryfUvEF74z1mRir/dKsu7DKAMDjn8h/TkA7LVfHE3iG82wxLasvJdCcEn5geScMenGCO3B4oppq+dI27zfm3u7klmycZweSc8cdOfeq1oiafbRlWVmUnJY/MT/e9OnfryM1sWOkyWOm+cxMhI2gsc9yMA5/yMeuKAJbGD7RbrI5WTjGGbOeOmc89c+vXHWtq0iWa6iVFjjjbjd3wen6Z4rP02y86VG8sybUGGJ4OPf0yc/4V1FjbR20m7YuFGSFOc9CTj6d/egB2j6RvuSxXKtz97JGOOfy/Pn0rrtIK2y5k2+WG2q4XCnOMY57n+XavJPi3+0T4T+CugTap4o1nT9B02GRIjc3syxRtK33VDMeWxkYGSMH8GWXxvh1DTLO8066hlt7yFbmGaN18uVGAZSGA+6Qc5Hr1oA+iLG+t7PaGkVY/vEngxg9h0Ppx9frW1beJ7OBVCtIAwxzhh/9evnuy8ezXlg1y13tSbeix/xuABzj0JJ9iQfw0rHxpJuVpppV3AqIgcPLyMYGON2O/OBx7AHu83ju2WCMxsqrEwLS9f8AgI4z26e3tVWT4mQw2ytHtl3bjulxuXAzwM/nj3+teGnVr+8tmV5GV0bcRGhjRQoyCowT17Z5I6gYp9/LczWiqPl3cbTjcSB3/Md+OPegD2Kf4l2sTcsPMdiFDNyvp+GQeKjtPiVDevC7MsUfVskDnHAxz9B0rwK7GoEq0paNYxg/PwF6Ahh3OemAfx5qxYXt1Eo3M43Z+VWJZuvcn0z+XNAH0bpPjezuAmGHkqdmBlgO2Rjtj16d62Ytdt3HLNM+eh+Y9eB7YOOOOQTXzraazc2kOf3iEkjyxgswweBwOh+vetjw74l1CAKqyFvLySSW5yM4Jx0P9fagD32K4jvDlccgDkcLjGDxj+ff3qOTSI7ldq/Of9kY5/yTnNec6b8QZoPI+fdFK5KnGFPAPGRnr6+1a9/8SNU0/wAJ6hdaLpaa3qVvbSPZafNfJZrfTqCUhMrKRHvJChiCBkk4GKAOtn0CMh28sAZ+cj06/nyOlFtYm0XDKy7sZwxAPv8AU/zPpxXG/AP9p/R/j14Hm1Kztb/R9Y0l/suteH9Ui8jUtAuwoLQ3CHgY+8si5jkQq6sykGud/Zb/AG+/h7+2D8aPGHgrwNNqPiCbwYi/2jrVnZvLoYkJCmFLv7kkuckBc7gjkEhSaAPaI42kUeZ8q9dzHpz0+mM/56C2Oy5Gz5lzuJB5GOmMnpkY/XpW5c+H5PM2RqpzyB6c9f5/nUKxtLf/ADRlm+6Sw4HHY5/yaALGiX501LaP5Y1xkjPJ7nH6frXbaXrEd5bL+8G5cAnPWuHvtDaSdm+by4ht+UDKjGf14+uam0PUpdOlWNgxUqSWPJY8n8ff/OQD0ZItw3fxZyOcmo5LdlfjB+UFhnv/AJ/nXkn7Tv7avw//AGLfh/aeIPiFrkejwaldJp+mWcMT3Wo6xdOQFgtbWMNLNISw4QHAPOBzXsPhvUV1/RLS+WK4tVvII7gRXETQzRblDBZEYBkYZwVYBgeCMigDNmhBLeZhlzxgY78/l6VoaRNs+VizKRwccfp70ajalHG0Ky9cY5A/zzUNnNuZQf4eAM4zQBuW8aKdy5/vc96szwrcQH16HIzn0qlZXfmf7LcD6mrqY4XHbp1OKAOD8beHmAeSLezcHYD97n/6+Pxrm/COuNpt4q7m/du4zkDHODjn6ce5+lep6hpq3ispVT8uMY6c15R4p8IyaNqkbhc7ZgclC2wgk5zzx/U+1AHtPhLXo7+1j2twyg5Pv1ropIVurZlb5t3cfhXkfw98Qs+oKrcKw+UKT6988/56165pcyyRL/eIA5oA+e/2rPgfD4n0+STyTO0gKOCP4ecH8849DjpXyPpXhmT4feIbwSBre3iICyIDtLAcjHXPbBz1zg5r9MvFWgpqdg6lVbdyMrnFfHv7SXwsk07VmMat5fm+YI1GMngHJ7FiQM8dqAJNA1FPHnhO3WEQLM3KNu+cHnO4Ywf8APXB+Uf23/hVb654UvFaOGEKC6O74Ech9MAd9vyg5znpgk/RHwq1+LQtQazuNkUF0iyHbIW3MMg+mQCRg/XPUGsn47fDeTWtCvpIyXjkjedGCfKpZQc56DGepGfm79QAfjR4cuJPhH45mt2kmhkstxZwQocHHykDOOvBx/CoO0ivu34Q/Ea4+InhqPT7O1uGOpKvl7VZ2lbb2AJ9OPTP3TXyP+2D8NZfB/ihtRW3LLdThCQwIcHaxGDg7s9AOBwcGu+/Yx+N0lpJH5lxNa3kiB7WYOyPEQCI9rZzkZHTH4UAf0Kfs7Nu/Z+8Cn18Paef/JaOij9nQY/Z88Cf9i9p/wD6TR0UAfhl/wAFNr61b/goX8W47idUha+mjZ2Y/upfs8RQ+wzgdecDIrzr9njwnf61qllqGbdftkjbwBxvbsQB8pAJx27c12f/AAVD0ua1/wCCgvxWnSGGSa68R7IlL8Nm3hHI7fh9e9dL+zf4QbSrFYdpi8kCdnX5QDgjHHIx15APJ+lAB4vW48F+GLaxt2nXy53WYhgcscYywBHb7vbmvlH4veN08U3UsckqyPYz7AqkMMDOPmJ685z3zjqOfp/9pS58+wmkk/0ZJIPPYJKVyy7jnIGeCfTjJ9q+LodMl1W9kaKaa6kuJ90okO9QAOTyeeST9ATxigD2f9n7wjb6nd28M0ce5thV0wNxyo54+nfjgc9/tP4W+EjaLHJunZ97IW3A5wAfmxxk9Dnj86+X/wBm7wvJNdeZJblIWkyCpwvUDp3x06c5zwDX2N4Z1GO3tGt8ASKgjADA7Ttxn1HYdMcfiACn481D+zNPEisI2j/eOduVAC5yRx3HHI/rXkUV/wDbdWVo5njW7mEUSKnyElWLgHPygBTnjHzdc8Hs/itrf9qQ+XI205K5lIbchHpkDkkdc9Ky/g5oP9s+JJ7iaRZYomwqAE8ZyfxJ5+ufWgD2b4c6DJZ2EStGVZVCg4+/gDqfw7+nviu7tnby/m3fKCFBPQdenPp3zgkd8V5l8ZNI+JGr/De1tfhZr3hPw1r32lJJbvXtOkvrd7fawZFSJlKvnYQTkYDDHII7L4ka9e+HPhBr2oLLC2qaVo1zdK6J+6MyQOwYKx4XcoOOmO9AGf438WxWdwqzNs+1IUiWRgpYgAt168emffsa818b6fr1zBJJZ6beTnyVZFCYLhgMY6Agk9OcAetfnr8FfDPxr/b18N/Bn4vfET4oaHfaP4b1abW7DSotEW2uU2XBhlj8yJVU7/IA5zgH65/S74meO77wh+y34n8Qaa0dvquj+FbzUbSQqJFSaO1kkRtpznDqDg5688UAeP6J4I1jS2uL7UtPurW3hZi8twQpTJGW64HQc9wc16PoGmxtp8PkrHtyGVlOQeTjBz3HI57dOlfnh8L/AAF+0r/wUY/ZXs77X/j5ptv4d8eWEkV5pLeFoNzwiZkZWeJUblkBypB55OM5+/v2SvgxdfAH9nzwj4Qmvv7Xk8K6ZDpbXgQxfaii4yF3MVHHAycDjPoAdLbfZdOKsk0fmMQQpwCSRg7c/eBBP+HpieOfEptbXfGwafYAiqgLO3K9ABnoPXpXzL/wVAvmsf2mf2TbjdNGsfjiQMASA5K24JHuOR2746mvUPFXxAa+8aWNva7pA12qMcnIII5H0Hp6UAR+JtB1zWdSZpNOuvLkbaS3Cqueg56kEc8Zx2zgtt9HbQobaO4YxtPP9nRZZPmlcg4UerfTnAPbFV/+Cinxk174E/sW+PPF3hm6jtNe0e3ha0lMKzxws91DGW2MCCQrtjcMAkV8x6V+y/8AGL406/8ADXxH8RPjHZa/pHh3VbPxPBpieHorQiVVD7fNjZTyp25ORg5x0oA+0LS2+yWHyxSPKp3s0UZVc45yPX2+tTeHFh1iyaa3uIbuF2LRyRyK67gSDhl4yMEc57k9DV7Qrx0tlVtu6M/KCpwM+mfTj0Ir5Y/YH8Qr+zp+0r8avgpeSbbOx1QeL/DaMfl+xXgDSpHn+GNyg47ljQB9c6r4m0vwVptxPqFxb6daww+bPNcSCOJEBPzM3QKOoJ6VxPxn+LPiXRvh+mpeAvDtn451K6aLy7YarHYwNC/JlE7BlxgcAZzuU5Azj5x/4LU/FKbTf2NrrQ7Vt19451XT9BtUQ4IG8zuPfIiCnOPvV7d8CNNh8KfDPS9HtWZbXRLaHT4EUlVVI4lQe3QdB60AfIEXwi1f9qj9pO81743X2hNc+EnB0r4eadqa3kOkKeVlutpO9nwDyMNxnAwlfX+leD9Sl2TRWL7WAIjBVtq/3R6ewH6dvkX4D6L/AGt/wV3+PilVCRWdqzAgtj5bX0+nb9K951D9kn4g6l8YD4oh+O3jiw0M6imoR+H4LSFLeNAyk26yFv8AV4G0nZnaec8mgD3Cw8MXGj2M11dyR2626NLKHkUQwIq5YnsAoXJ7DHJra+EOseHfiv4Pi8ReHdY03xBpN7M8ceoWF0txA8qEb8OpI3K2cgGvmf8A4K7/ALQL/B39inU9K0ppF174i3K+HLKKI5keOTm4wPeJSmR3mX1r6Q/Yt+AcP7MH7IHw/wDAYRFvdHtEe+ZV3CS7l3S3DdehkdwOemPoQD0G48T+HfDuv+H9C1DWNNsdU8STvBpNpd3KxSahNGCzRQKxBkYKckLz831rqLrwVBBDJMYmVUVSsiNvYgkfh368D8uPAf28v2dLr9pH9nKa38N3X2Hx54RvIvE3g67Rl3WuqWvzRqCfmAlGYz0ALKSOMD0r9jv9rbTf2xv2YtB8YW8YsdUuoDaaxppJR9Mv4iI7mBlPI2upIDAHaVOMHNAEXhXxd4P+IfxE1vwvpOtaLfeKPDJX+19LinU3mmq5yhlQZZc4Byevy59+lv8AwxZ2t63lKsckZC5THUdSAenB9B+vHxL+wBrEdh/wWg/a2jbYhnWyIK54AZBwSc/xDj8scV98SPGl9LI3ktmViu059c5+vP6d6AOXHh37U5VbeXdJyylMcn15478dO9YP7Onj/wAK/tKeB28Q+C9Us9a0kXD2lybdgzQXCYLwyDs65HA7EYJFfmb/AMEz/wBkbXP+Ch/wZ8SeM/Fnx8+N2k6lp/iW50o2+neIJDF5axxSq58wscnzmGBgYHAr9Nv+Cdf7Fnhj9g34NXfgrw3rOsa7b3+rzay9zq3lvcPLIkSEAIqjbiIcEZ5Jz6AHdJ4MudwG3Mat8rKOcYOTz/nk9eKl0fSpGuo44QV8s5ckFVA+X14P6dfpXo8dlE/yuq7WJC5yWbGeh9f/AK4p01h/Z00MbDb8pLgLu3jpwO3Hr/jQB8s/8FB/2Vvih+2L4N8L+BfDfjyPwH4H1K7dPHTWkbnVtWssDZb28v3cFg6urbQQykllDRv9GfsefBTwN+yz8GNK8F+AdBtdF8O6TGNsES/vJ5WAV5pnb5nlduS7kk8dAAK/Of8AaR1P4+fCL/gq34+1jw/47vpF1Dw3DrPw38FamZJPDnjZYYY0vdKALqkV5GVkkQJ+8YsjEhCc+qf8Ezvhf+0prnhv4p6h+0d4qnhh+Ktr5NroljdBb7w3vikgZ7dosxWp8tkCIjOweNXY7924A/SSLW4Wb5rWfcqgLhR8hx0rB+JnjnR/hn4H1zxLrUyaXoPhuwm1PUr6UHy7W3hjaSWVsAkhUViQAT8vFeXfsK/siaF+w18J7rwr4f8AEnjbxPaalqJ1J7rxTqo1C7DukcexWCIFjCxghQoAYseSa+GPC37Bvhn/AIKc/wDBV79sLR/iN4q+JUei+CNQ0Oy02x0LxG9nZrHcWLrLG8ZV1Zf3C4AAHLZBzwAfqB8JPHWkfHD4d6N4t8N6hDqug+ILKO/sL+MkR3kEgDpIAVBGV7EAj0Br5u/bB+MHxQs/2n9K+GPwa+Inwh8PeNv+EbbxFd6J4r0S9vrm5tTO0S3EUsLKiRhlKlTlySWxjp9N/s8fArQ/2a/gl4X8A+GVvI/D/hPTYNM09bqXzZjFEAq73wNzHkkgDJJ4HSvg/wCMFz5P/Bzd4fRsHz/gUY3UEnGNSuG4/IHvxmgD2b9kv/gnLdfDj4q3Hxu+M3iz/hb3xrktSY9ZubbydN8J2+GZrXSbT7tugUlTIR5jfMfl3uG+mP2Sv2nPCP7XPwM0T4heBtRk1bwp4iSSWxu3tpLcyiOV4XBjkAdSJI3GCAePxrQ1yJ1+HWqLHt80aZOy5AxnyXx+dfGf/Bs9rQ1D/gkL8K7dtpWM6tEQDyMard/59qAP0E1AK9qf3ZXHXkZ/KuW8Y6n/AMIV4Vv9ae11S/t7GMyzQ6bavd3RjH3mWFAXkwOdqBnODtUnAPyL/wAHIuo3Gmf8Ek/GP2e6urNbjX9At5ZrWZoZDG+pwBxuUgjI4xkV9D/sh/saaH+xNZalo3g3XPF8vgq8eOaz0PXNam1eLQ5V3B/sk05aZY5MqWjaRlDJuXaWbIB1fwq+Knh/4ueEtL8TeF9Ws9c0DXIFuLG/tJRJDcIeMg9sHIIPIIIIBBFeh2to88aNx/jXxLq89v8Asa/8FOtP8Kae32TwD+0tpuoa/p9mhxBpfinT9smoGJeAi3trKk7KOs8Er4zIxr7i8ObpdPgY/MSAf8/570AeR/BT9rz4e/tGfEb4geF/BviS11zXPhjqv9i+JrWK3mRtKu90ieUxdFVzuhlGULDKHmu21XwE+vDduWGFW3Z+9k8/5/KvzX/4IGK13+33/wAFAJBj978X5Uzj72281T/Gvqj/AILv/tEeIf2T/wDgkl8YvGfhK/m0nxHa6bbaZYX0D7JrNry9t7RpY26rIsczlWHIYAggjNAHu3h/4Sql20tjq0LyRyEFTHuCNnJHytx0HB/+tXcaZI9lMLe4ZVuI1B2gjleQG+hxXwf/AMEc/wBibwX+xH4a8Jp4dsXi8TeKvDdq/iXUZb+4mk1i6eFJ5ZnRpChYSZCkLlVbAOCc+yf8FVPjJcfsjfDbwX8dIJJ10r4d+JLKx8VQoTtutB1OaOxuMr3aGeS0uFOMgwMBgO1AH1Wq/abXjoRg+9eJftLeEPt9hNtUM+FOT7EfT2Fey+HbxL/T0ZWV1cblKngiue+LXh5NT0KQtGJNuQTjO3jt/jQB8J3kFxpviGFnjWaHd5jMuCCNx+U9yAc9/wBK9C1Cy/4SHw60izBpFAZUR8qh28ggjHB65Bxg8dKj+IPw9azVhGzRTZDeWPuqBkttyec5/MZ6cHS+CPhmYeG7yzuNzSHcyo4KEj0P8Wepz9fwAPzX/bt+Fs99pdxIUjdo5DIWRNwjZVA2EfxAsRzjoWzzivlX4M6kvhPxKsN3J/EVBUFTFhcYAPTPIy2CAD+H6vfte/Da3fTLplj8uTdNK8LAdSDnsOuAOT/DX5Y/Fzw2vgL4jXszhrVWmMgXhflIJwxA98DvQB/TN+zzx8APA3/Yv2H/AKTR0Ufs+DHwD8D/APYv2H/pPHRQB+JH/BQjRo73/go38SGXy40m8SpHITLje/lQgZH0/Cul0e+sdE8OzM0gZFlCYDAAAZJyBgD5scjt71g/tyQTXX/BTD4rGOFmePXFkxnAwsEZz+JHTvzUml+HpdO8NTzTs3UrtZ/liJPsO4xgY/E9wDiP2jfEVreeC44ImjjW4n2ovmjaAMgseeG98c4xkV4T8Kvh83i/xDcEoLpmPlRuz7WKqAMH+8x29D26d63f2lNbmg8SragKnkx/u285csW2ptP8OMnOTnr+NUfgVDdR+IFmZGZQ5YF1/wBcCeeT1xkHAx3/AAAPq74E/DT7E1pL5DPGuxkIYnkjB9+DjORk16h4gu/7Ot2a3H3E2bYzye4Gepx79qzvgKkEPhiOS43MwiEgCZbGejc8Me2enFZ3jvUhHDJJbqssjKSqFuCFUcA/gf8ADJoA8v8AHHiS4uJV8tQzSMFVV/1abj1PPoMnOOh74A9q/Z20ZZdFtZHih+2SbIxxtyoPHAHXjOe/pzXiXinTPL1zTbKbc08xWfyVOXh3YwAPoT045x3zX038FvC39m6JbnG9dpI2rzxxzjt1Hb+lAHc6HprIvlLG23PKEcLzx2z/APq/GsT4vWyy/CbxbbybWjfRr7vyT5Ehx6119yfKi3lgqyADOeRx1wOnGPXrnrXM/FxhL8LPEzjbubR7sY25x+4fHHv04z396APzQ/4JR6wt1+wX4Bjm3NFZx6q5G0MgCXVy2W6YHFfel7bWPiP9nO+j1iR7HR9R8MzQalLGQPs1u1syTOM55VNxz0+tfmn/AMEs5p739iDRmWRYodLtdTZ5eR5Ye9dcfUmU46fUV+iHirdc/sYa7Giyb5PBt4gRVZt2bJwMDryxwMev5AHxb8M/+Cgv7L/7HP7NieGfBXxD1DxW/hKzuG0yyuLWdbrVHZzJ5ZlNukSlmYgZ2jAGcYyfsb9mP402v7RH7PvhfxrYWt1pdh4os0vI7OVg7xDeylWZTg/dYenPIHSvmH/gjL8LPDviD/gn54F1LUvDWi3V4z36me50qGSaQi/m2sXZCzYAAGewA+v2RYQw6ZBHaWkdvBDbxGONI0URxgfwrtACgZPAAx+GAAfF3/BYO6ay+KH7M90u7ZH49IGTnbkQA/Tp69q6LwnqFxqHjGxmdYWj+1LICCCVGcjOMjqRxyBgfhy3/BZO2uL6b9n42djNOtr8QodxijZ2QMiHBGOOFPXsvtXReBFuLbXIftFq0JWdXQbCu4ZAyCc5GByBwMUAd9+2zpPhPxf+yf4ys/H2p3em+Dfsqtqt3ZDdcW8ayxspRVVyT5irj5Tndg8CvmzR/wDgqp8J9V8W+A/B/gWbWPEV5q2rWWgqJ7eSzFlAw8tZi8qfOVbYNuASCTkYr2j/AIKRRrqX7A3xVjUszLobOEXkKFljb+hOOeAT6VZ/ZO8JWtx+z38Opp9PsYb6bw5pshJgVX3m1iO4DGc/eJP1+tAHsE6/Y9IDbmLREKw2YHPHHTvz+J4r42/b+uJ/g1+0/wDB34yWqrbwtfyeDNfmjYBWt7rc0Jb/AGULTHJ7qo4wK+rPE/iYaLZ7XljXaPvLllPQYI9i3t/KuM+OHwm0X4+/Dz+wPEFuZtJvJ4LxdjhW82GZZUKt2yVwfVWI6UAfM/8AwULM/jv9tT4D/DkutxHo8s/iq9RG3ghSBETt97dwB1+avrD4WxtBpEse4Sb5FI8rG3JA78HnB9+BXx/8NJ2+Ov8AwVE+LniZsyWng2ztvC9mwH3HGBJj3EkMv/ffvX2p4N0UwWPlqVVMliDnjuQD/OgD5R/Zeh83/gr5+0JHkKX02w4zgH93bdq+2GXdcwxR7dijfk9C3r+nXPvXxT+zTMLT/gsF+0JGG/ef2RYurKeMCO03c/8AAh1r7D8R+KI/AXhjW/EF1DcXx0ewnvjbW6tJPceVGX2IijczHaFAHUkfWgD4m+MerL+1j/wVz8H+FWH2jwv8FLQ6tfpkGN735JTnqP8AWG0Ug5/1cg9a/RnwX4xTXdQjh+8pkB4/jOQBg9Pbivz0/wCCU/wY8QW3hLxd8TPGGm39n4m+JGrS3rpdW7QyiAM7hsMNwVpWkIGOVCHpivu34XWkbXFndWreZDIUeJkHyP1III68d+hzmgDwz/gkL8Y9W+JPwu+Iun6vdXV9J4X8faxpllJK5kkjtWlEwjZjkkK0z4J4C4HQAVYmtrn9hf8A4KV28kavB8MP2mLnZKsXEOk+J417/wB0XSjJ7tJu7RmuO/4IiaK11bftAQLHuaH4naggwSFzwAPXHWvtbxf8OdH+IunafZ6xYx38Omanb6ta+aMzWVzbTCSKZT13qy4yDyMqcgnIB8F/sfrLF/wXH/agjQsZDAjkHHzESWpOfzP58+lfoikEjtDGrf3QRtxgcYB69z07V8B/sN2kd1/wXn/abhbiRtMjZB/dINln06Ejv+dfoJI0dpqLW8iqixylT1/d89gMA8D3HTnoaAPzR/ZQ/wCCk/wY+Bfh3V9F+EvwP+N02gPrU894dE0Y6ilxc7VVyXa4cqxUIduRtXbwK+oP+CYP7RnxE+M3wJvtS+JPh/VPD+p2OvXVlaQ3+nzWN3PYqkZilljkBLN87KxXCkx/Unxr/ghb8GPFXwu/Z08b2Pizw3rnh25vPG15cW9vqFo9vNLAbe3TzFjcAlSykBuh28HivtXwubXxRpaaho90t7ZzucSwymRHCnafpjHcZ46CgD1XRfF6xsnKu0ZAIyAM5OeOvHHPbHaug1S7h1HTVbzvLVBvjwCD9088dT7DPH4V5Nb3kllGNxn3KPmQybe2MA8D0GAfrk1qXPxK03wZDZyaprWn6PHqN7Fp9q15cJB9puHztij3Eb3fnCAZIBwOtAEnxn+B/hn9oTwNdeE/HWiWetaVdYd4ZXKSRSr9yaCZPnilVuVkiKsp6GvFfgp8Qdc/Z0/aHg+B/jnXrrxNBrGmS634C8S6lIovtdtYGC3Om3RGFku7Xcj+aADLDICyhlYn6StQ+pafbreW7Pe2so2zA43YwDuAPccEDIyAfTHwH/wVq8bTeL/+Ckn7GPw78JzJceONP8Uya/fR25HmWOlu8Cybx2WSC3u2IP8ABET0IyAfpP8ADydZtLJaRlcTYxtxyMYP09P8mvjb/gl3r0emf8Fl/wBuqGaHzY21nw27RfdDD7NdKRn8etfZfh2GSw3RqxVWO8HoxB56fh0+n4fAf/BOzUvsX/Ban9t1xubdqWgnbk/N+5m7j2/TNAH6n3l2ryLNGqqrKdqt820ZGAf8+9fmn8YH/wCOm/wu22RtvwKYALjOP7QugMdf19/rX6MxXX2uzi7qf7owQePQ/X8hXy/8Qv2GdQ8Qf8FXfCP7QlnrFiuk6T4BufB1/prq/wBoaT7U80MyHG0oVmkDAkEFEwG3HaAfUl3Ih8K6htb71hKF4AyfLNfn7/wbB6xM3/BL74awt8scd/rEafL97/iYTt/7N14r66/a6+Pmk/su/sk/ELx9r15Dp+m+GPD93P5jsFM05hZIIUz1kklZEUd2Yduvyh/wbteGbz4cf8E7vg3pl1Btk1Czu9YAaMg7Lm8uJozye8bKeAc9fSgDuv8Ag5kn8j/gj145mVtvka74fkPGeRqlvj6V97WEaXenJkFlbDD3BHX/APXXxv8A8F3v2bvG/wC2F/wTL8afD74c6KPEHi3WNS0ia1svtUVtvSG/hkkbzJWVBtRCxyeQDjJwD9WeJ/iVovwl+G954i8Uavpvh/w/4fszdanqeoTCG1s40XLu8jEAD9TkdyBQB8Q/8FdfFNrp/wDwUE/YP8P27r/al1461fU1VW/eJaw2CJNx/dYSgc9dvfmv0C+HunW+meGNPgtYYLWBU+WOFQijJySAOOSSfqSe9fj/APsR+OdW/wCCw3/BXXX/ANqn+zb+z+CfwU06bwh8OPtcTRtql5IrrLc7D/FsnmlcdU862Q5KNj9iPC0wXRrHOctGhOfcUAfmJ/wQDsdv7b37e115ZWOb4030Skccpc35Ix2++K9Z/wCDn62aX/gid8VIh8pur/QYR06NrNn/AEryz/g31uhL+0v+3NfNz5vx01YdMZ2z3P8A8VX2b/wVi/Yyvv8AgoP/AME8fiJ8KtFvrHTdd8RWtvcaTc3jMttFe2t1DdQiUqrMqM8IRiFYgMTg4oAtfCrwP/wj3xF8NW9v8sOm2Kw8j+FYNvH6cCvI/wDg4t8T2fhn/giz8eJL6SONbzSbSyhDAfPNLqFqkageuTn1GM9q+mPgRoOvN4R0LVPFOl2+j+JJNMhS/wBPguluorW5KgShJF4dQwO1u4OTg1+QP/BfX9sEf8FPf2mPA/7FPwbvo9ctYdcTVPH2u2Lia0sWg3K0AccMLWNpJJeSPNMMYO9WUAH69fsc67ceI/2ZvhzfXQb7Ve+GNMnl3dd72kTN156k9a9M1qz+1WEinIBUjjtXI/BDTLXQ/BOnafYq0drp9vHaQocYREUKv/joFd1PEXhPrjFAHzv498PD+342ljVfLlRlDfdk69vrz07msqwjgsNWZk8sNIpdscEnHU8+oI9fyrpvj7/xLZnZXaFmG0c7s56YHb8Omfy860bUptUuI5l3NIq7GQp8yfxY45OPXr0oA4f9qfTIbTw/9qWNrlmPzrCw8wjAGSRn1B74wK/J39vW4j8O+IbiZo1jbywQN4wuwbSuTyT0Ock89McV+wP7S9hHc+E47hVLZAkLhjz8ucdeB649a/Hr/gpFJMVup5pGkbzDuwBE75zhcbgeCTgnuDQB/Rf+z6MfATwP/wBgCw/9J46KX9n7/kgvgj/sAWH/AKTx0UAfkn+174N0/XP2/Picpt1luG1je0m4jaTFCB/TNYPjGGx0Kx8vzI484Tai4zyMn/eycj1Jrrf2r9aVf22Pi5Z29v5lx/bPmSMgG4jy4Ryc9hjj2/GvFf2hdXWaaS5jJijjjKr5RZVj6c5OP4scAds0AfNfx1ntdQ8caxcWKtJDDOufPkXzHIBLZXJAwc/kRknFekfsveAl1OygmVpNsgIUYyUfHBBHQE9/rkc4rwrQ9bkmvrhiY2mvJXXcykbzu5UEdTtA9vmOOeR9Nfs6X8Wk+HbM26pdRLgyBRzyBhcHkcggAjj5SPcA+sPA2itofhORpPJyQIlkx8xPTn1x3x61xPj2+j0C8uGeETMigMSCuFJIJHPbPJ5/nXXaNqsd14eVg8p8xtzggqwzjGMjsWzjv+leW/GW8l0vTdQfdIzspAQ7lDsAPlJ+pHfr0oA4H4eXF546+Jr3ksbwrI5VAWIwoPyhfYjHA9a+1vhesdrZW4CqvlqvLEMq8cHnGMAD6g+hr5N/ZP8ABH9u51IoshWRVy+QqqCQPx47ZxkZx0P1x4Iha1tYV2kL/EAc9uc85I5XpzQBs+JJoVfnO1QQqngcZ5P145/yPk79rj9qT44eEvFeraD4F+FPg/xL4bmsfs0eq6h4nFrPIXiIl/chONjEjO45257mvqLx1fCwtWffJ9wqxc4XB6kZ6duD/ia+ZfjrryFZGRo/LtZCAWY7iQe4x/tH19fqAfGv7DXwd179n39mex8PeIoY4dY/tKZHhtrgSqYhI0uxivDAtJEevBx36fTfjL4zftAW+oWek/DLwT8M9X8OWWnwxtea9q88F1JKBh0McfAAwuCM5I65+UeT+DWmvNduJA7yM7FBGXO3kfMeuccde/HUGvqP4aIos12qo3qB5TH5hypGB+OPQ4FAHz/431T9s7xX4G1rS7Xwb8EdDbUrKSzhvLLWbkXGnl0KpLDnKh0JypIwCgyOOep8F+Ivil+z/wDsP2VrrN1pvi74vaTpc4828uzLb6hdGZzCJJjsLbYygJyMlcZ/iP0lc2UNnawSRkyeXDlwTtUH8DnPQ57Y79a+bv2kPF7WU08QbyYyrFmycjjJycj5QMcfqcUAfM+q/tqftdX83lt4B+E8TQlVK/aHfkjg/wDH0euOoqx8E9U+P3xW/ar8PeLPiUvh3Q/COi6fNaT6dod+zW9yWz5bPCZH3yBtvzEjAQY5673gqWyv9SmmkjZjGB5ajPBx1Kj0ycAHkgZBFes+FIvs2gSM0zeZIuCWjG5uQeeD1Pr7UAeceI/jH+1Rqus6lHovgH4QjS2ldLN7jU590kG4hCR5oOSvJBAPJ47VzHjKx/ay+KGq+Eo9Wtfht4V0fRdfs9SvLjQdYlt7i4gjb95A7F23RMjHcn8WFzkcV9L6Vp+2XCb49wUIxyQSep29umPw+mLnirUF0mwaRgv7sEDK4ycZGPTOM/kaAOP+OHxGt7TdC/yrN0IxxycHPXqenGa+efiX+0F+0JbeLLW1+Hmk+A7zw/DawiObUwwuEk/iEn71R/dIIXGCOetbXxL8R/8ACUeJ5och5twQgpnoccH36d+TW94J0wJceYwWT5irfKTtAHfnHJxz3oAy/wDgn38FdY+Cng3xFP4uaxfxZ4u12fWdQNu5aLEmMKr8cZySOQN3XvXpn7Sy/Gia00Ffg1e+C7Pf541p9eUkn/V+T5WFPHMgbvytaPhGyVJ98afNnG5vQYHXOcDHt1Ga6HX/ABWlppzKryYBBUBMbeoHH1x9efegD5r/AGWfgT8Tvhv+1H46+KHxJ1LwnqWueLNIWy2aQ0giaZDDtdxsUKoWFR3JJ5FbDeJf2utY1BjF4o+DWniYEr5WnXDA9xwyE556+1eiW3iAavrckkZSRMKCCcN19Dzzzz9O9ejfDjw0NUuY2Ee3dhWdl+bnByMdBjrQB4zp/wAK/wBsbV7QxyfFL4U27SIYyyaG7SFenB8nr7+vTvXt3wR/Zy+J3we/YFtfAGj+OtJk+KukxmK18Q6jFJe2ca/azIF2yAu223JjXI4ODjAxXsmj+HktbFXbevyhmLAblxyCM5wOh4x171oXWpLbRSIrEK4GAF5YH0z16fjQB5B/wS9/ZQ8Q/sVaL45/4TDxHpnirWfHHiWfxBe3OnWzW9vHIyLvGGwdzMGbgBQCAK0f2z/h38fPiF8R7HUfg/8AFLwr4F0NbAQ6jp2r6NHeNNdeY371G8tztZCqkHABTI+8cdwfHCWuoLDHLubO0YyxXnj9Bg4z2705dTutRYmaby9p+cbzkkBfTjI3D9PpQB8+/sDfsL/ED9nj9s3xp8YPiT8RPDPjHU/HGiNYX39maZJaPJMJLcq44WNVCW+0gKCckkDkntP2tfgl+0R8XfjTdax8LPjrofw78JzW8KxaLPocV9MkygiWVpHjY/MxJAzwAAAK9asb9La+VZGZ41HLHggZO0H6Z/AA9MmrF9r2+ZirJIsbmRH35wAOcY4PTt/Q0AfJdh+xD+2EZVkX9rjT4ZN3y7fC0Qy2emPLH8q+iv8Agmf+xVqP7E3wJ1fwr4h8VReMtW1jxDda/cX8NqbaPM6xBkCMxOd0bsSCoPm9q7HR/FZjufLZmnO7ayjnbjH446df5YFdzoXilQPJyWC7RvwMNngn+fXrz+AA6+gutRu76a+W3GJg1qYIsARnJOQMc4I4wMDjivIv2tf2cPCH7X3wlk8A+NrS4k0uSWG9tLq1nMV5pV2gdUngk+YLKoZl5BBDkEEMRXtt08E8Jjj+9gFHPKx89d3+ce3Fc94osGurDayrGzDGzO1sA5XBOMnIJHJI9SM0AfI2h/s8/tXfDazj8P8AhH9qrT77Q48W8F14m8HQ3eqWEQ+UfvjvEzKP43OSR24r2z9gL/gm34Z/ZQ8ca58RNd8Ta38Wfi/4miCar4w11/3yxMADFbxBm8mMqqKcuzYQKGVcIOosZ5La9MNwrIctvCspVlB6AHnt27nOOAa9R8E3iypCsbblXhGb5j9Dj6Hnk4GeaAOT/bp+CfxE/aG+GmmaX8N/i/rfwZ1Sz1EXl3qOm6ebybULfyXUwFTJHtXcyPkE42gY5GPBv+CeX7BmtfsUfGT4jeNPE3xR1j4peJviQtodQ1C/0021wXtjL8znzpDKWDgdQAEHUEV9nzTCexDM2QQx/dsScDrkjPTp+PtXCeJ7FbG/kkhZlyrMJCOWbA9OevfHTn0wAertZ6X8WvAup+GNS/tCPT9YtTbTSWN5LY3cStwHinhZZIpAwBV0YMpAOa+VL3/glN8cPD2p3D+E/wBuL4zWGjrKXtoNc0a01u4gXsrzu6b8A4zsUcdPT3r4ca/LBfQ+ZuUK21QH4Uc59uCCMYI+vSvbNLnS4stqycBcnoSenH1NAH5j/Fv/AIIW6t+0F4x03UPj1+0p8WPjJoulzrcR6DPBHpdjI4z/AARySKgIyGaNEfDY3L1H2V4Hnt/huNPs9NtbXTdN0eKK2sba2QRR2cKoFWJF7IqBQFHAAHrivTvF+nQz23l8quCcA7WJyMEEfhxXk3jeNdIud03yozHDHjkkZ4zySB3/AB6UAfLVp/wS8+OniO5a4uP28vj0GknMuy3h8tVDEnaALrHHpjAHYdK7aT/g3g8PftA3+lz/ABy/aG/aE+Nej6TMtxFoesa+LfTmf1KqGcZBxujdHx/EK+iPh14ga7ihLMDIx3PEx+ZeSfftj279uffvAc4uNOT7nA25HC9P16UAZfgv4P8Ahj4F/CzSfCPg3QdP8NeGPD9uLaw0ywgENvaxAkkAf3ixLFjlmZiSSSSfj79sv9i74iftEfGSLxJof7T3xw+FWnx6dDaJ4e8K3hhsUMZYmZQGUbnBGSQTkAZxgD7y1SLzbdl+b7pwWz09f1rwL4j28ya/JGrMu5B8ycMMYwvHI+vU9umaAPPv+CUv7AGl/wDBP/QvHVna+NPFXjzVPiJrzeI9W1XXhH9pmuSpVmO37zM25mYkks35/U/x2+FU3xt+GM+iWnjDxl4FvGkWa01rwtqIs760lXO0jcrxSoc/NFLG6NjpnBHHfCa4EaQqPmVECOS+SMAfLnqT6kk5756169YrvtF55x/WgD82vj1/wSo/aM+J2k3Oi+N/27virqnge7Vlk0zSfC9lod7dxnO6KW5tpBvDKSMFGB/u9qy/2MP2Jvhf+wBq95oPw98Pta3dzGqXut3x+0apqigsSryfKAh4IRFVBg8Zya/Rn4kWHm+HJGdiu3J5+n4fl/jXxN8SL1vDXxKhuWhtflj3RvldoG4k4HBOOmDxnPQGgD7g+A+oG48Owh9pfaN2D9ef0r0hTujrwv8AZr11ptOVirbZoxIpLHdJ/tY9OO3fP4+3W0nmwqeuRnPrQB43+0hpq39v5eFZiNwTjJx156468D145ryfwdPboLiHzGePO9Qvy5HUYH1zz+vavbv2iLRn8MzeWzrycgfKWPYZ+oHevlXwAsmheM5jMjebvwnJkJQEqSBkHnGOAeoJ9aAO++MsinwWu3y/MkDRBSCWDYO0DPYGvx7/AG9PDCTaHqW2GSSS3STMjFmRyckBSfbggc8jPGDX7JfES1m1LwReedGbhWVlUn70K92H+Pf8a/KX9vTwxJZ2fiAMP3aGR3fzNwQKfmbGcdsYxjOc47gH7v8A7Pv/ACQTwR/2ALD/ANJ46KT9nr/kgXgf/sX7D/0mjooA/Iv9p6eST9v/AOMWzdE0OuEbojhyPIiyD9QwOPQmvIf2lUkt9CV4pJId0TBt6ERsgOV575GD6+mMV65+0bokmqf8FHPi+zRiO1XXGZpAejC3ixwfX+vFeF/tY6tdarb3FrazRBWTaGxhnRRx6D075/OgD5o8DLpl7q1tHeF7eWOfIaNuU3KWyDjA5wMA456c19Tfs/aVGUhG2RsbEjAG0KCDgrg9Txk9uMYIr5D8CxSW/im3McZxcRRttcAMzMoGF64ABGCTz69q+9f2fNGkh0OSX7O8iSNlgcfeA/vHgcHHTt+QB62bRtJ0lVZmaSOFmAA3DqAcjnjjrjr64wfJPiOGutLv1kX7QZFxtKktgEfN+AI4OM8jk4z6/wCJsDTy0gij3RAfIcYx0z+OOeh571414+vLq0nEdusjNNE4Kv8AMCVPXPII5HOe6nJ6UAdh+zZ4eu9KgG6NRjcZJEO7cSQwYdOozx7ZzX0N4Z8y2i3N+8VsMnAH94c9eg4Iz/MmvI/2f9Hk1TSYrySONWXCMGJABwf/AK2fw717ZptustsqtuXavAc/e9APTt6detAGD8SYt+kybdyuqnJRmAkPTp+nbjP4fJnx7kmXR7iSOZV8s7mBG7bgndjoBwP5da+r/iQVWJ8sWUnO0j/Wcd+D6ehAwetfJnx5tYLPTbppdyqI3UquWBPOMHA3c9jzQB5X8J9N8+WNptyvF8qsD90Egbd2OcDA4GflFfUfgO0jeWExBUmKZf8AvAnpyfT1I/rXg/wT0mG7vLORYxJJIuFwP3kZ3DjJ9ixwccY6c19K+FtFjSNfvbmCjLHggjIzkYJHue9AE/iG6ms9PVlZmTHHPzHjOD7HOe/TvXyD+0Zqcja9MpYeW2TvkG5WycHAPp2GR3P1+yPGZNp4cjj8qFflLqD8rHII7Yx0x69896+N/jyqnxA7SW4hM8h24dgobAJ7nPI6DnnHNADfgJ8BdQ8V+ExqdreWturOyNHKMO4HByR+e4Z/PBr1B/hDqGmEr9qtmGwnygSG4AByMcZ55x29K6L9lC2Wy+GCr5RVYbiVYuRlycc8cjPIPJOT2wRXw1d/s9af+0j/AMFJP2jG1C+1yx1rw7ead/YOo6XeywTaTI9qwWVFVgrhTHH8rAggEd80AfaE1nH4I05brVLq3s4cx26XVxIqwiRyFWPc2MEswAz1JAHNZnji0bUZrexKtFLeOUDMpCqxBByO2Rn8M1R/at0uy/4YD8dQ/EK6sp418JzDVLhV2xy3qQgxMoJ++1yEZV6htoHTB8p/YK+JOtePv2TfhHq2uSTXGpXH+jtNMSzTRwzzQJIWPJcxxIf9rJbOaANbxT+zbqVhfSX9/r2h29n964O3y1cjkB2P4Hr1/XS8IfDG5tLJbq2uLO/t2fKyRP8Au369CAeeP19OuX/wWRt5B/wTp8dMsatDFdab823O0/b4R1xx/h+Q1P2Y/wDgnjD+xdb6JfeHvG11faT4r0oTX+gvdfa7WCYrGy3Mb7VMbnLKQAQwPP3eQDU0y4axXbO22bdtZG+Us2enI/HOMYOR1rF8YeJxM4jWTbsTcrIMq2FOSc9RwTn39hXmf7Vvj2b4Sft1/DC3tri4+xeN9EvNJ1K0SU7P9HcyW84QcBgxZdw5KZB6cdh4LsV8efEC3tI2zGzCOUqOqcFmHqMZA6dKAPS/h58GLu+sbeYXECm6UTLFPGR5TFeASeOnHQ9a6H9kP44eGP2gdC1RvDdzcG58NajJpOrWl1CYbm1u0++rK3OM5ww4O0jgggYPwT/ar0b4v/tDfEr4eWMEiXvw5e1ia43iRb7ehEu1dvHlSjYcnnGfavI/hxf/APDJn/BY/wARaO6/ZPDvx50VdXte0aalCHZ8f7TMlwfrOvtQB9c/Ev4vaL8LriNPEWu6PocNyu23bUtQitRM3cAMQW25HAPBPuMaM11JJpm9pUS3WPcZt4SNECklt3AAxzkng8+9eR/tf/sheAv2rbjw23jjSJtYbQXlWyVLyW3MCTeVvVxEVLA+WnBwR24PPffHjT47H9mbxzarGkNvH4P1JEUrtVUFlJgD/ZCgfiKAPLfiZ+2b8O/hZqnhYyeKNN8RSeI9ct9Dit9FvIb64gmnV/LldFf5YwwVWbp8/AOa+itP8NSXyKom2RqVQoDgn0JAxnn+Y5r85v8Agj3/AME9/hd8a/2avCHxC1zwq+peLLXV7iaK5/tC5jjDW10fKJiRxGQuxO3OOc1+p+laZLblVkYosYRmbO7nB79xxjGT16DPAB85fsz/ALS2j/tJfEP4haBo8Gprq3wx1uXRdSWdFWGd1lnRXjwSGVvJbrjbnp0New6jodn4Y01bzVr+z0uz3BXmu2WOFWJ2oNzkDJPAGTknGDmvlX/gkTpaj9r/APbHSOPCnx9IkbsRtTE9+RlcepXp6mva/wDgqn+xZeft2/snyeEdLuIbPxNo+pQa9pcdzIfst/NEkkZtpmHKpIkjgMMhWCnscAGx4tvZvA2o2f26Wxt7XVrpLOwvS+FadwWWI7j8sjD7uCQSpxg4B7HwG95eXtxD90KFJQr2GFORkHO7tgntx0r80/E37Lusf8FBPjJYjX/G+veA/CfwuitreT4ZTIYNY8IXKIibISMK0EmwSRXv7xyjbR0Ffo78CNXkm168jZ3ZbeIRruJ4O7g459jz60AcP+2H+37o/wCw78RPhroviyz1S80v4jz3lhDc6fEsj2c0UlpGm9Wdf3ZNwxYruIKggHJA+jNW0m4ls/Mj8tfLBWRdm7zF6Lt7L784I6c9PzM/4OGLby/iv+y27Kvy+Jr6PABxgXGmdzx1B6e/Wv1JHmXdszRo3mK7OsZI2sM88cHp0+n1oA4aw8MSap4mtIy0yRkne4UYTIzgjPB4H5+gxUnxv124/Zp+APirxtY2s+uL4P06TWJ7KEgzXNpCRJcCLLD94IFlKgnBKjPWs79oD4s2f7LP7O3xE+JmoRwyDwfolxeQwO3lieRV2wW+cfxymNACf4vep/2DfjDN+13+xX8PvGniDT7X7R430JW1eyWErDPI2YbgKhJxG5V2AJJ2uPQkgHdfs0fGPQ/2jPgv4R8deH5ZJtB8V6bHqNosqgTRI4/1bhWI8yM5VgCcMCM4Ga66+8DL4klP+lBYeP3sOCFIPY5PHJ/MiviT/gh9NcfB7S/jJ+znq7t/aXwH8YXVtYNITun0e9eSe0k9fmPmv7CRfWvv/TiqwyKqL5kYyo+6uBleM8dj7dM4zQB8hfsx/tW6f8cPi58UPBsNrqmj+JfhPr50PWre9ZVWXDSbLqEKzfuJCjFWOCQASADX2p4JvpLnS1ZvLZWRT/exkcH8cf0r8xP2kfD7fsof8F8PCviZf9H8N/tLeE5NLu2B2x/2zp6KoOMHkxx2oHfNy3ev0e+GFykmjQrJcDG0M0jMNqqAN25iMAAD/wDVigDxP4+/8FKfCfws/b4+H/7Op0PxJr3jjx9ZLqCzadFAbXSIW89ladnkVuI7aSQhQSEAPOQD7Dpfw3j8deIpobiSaO3thvLrgMzE8cnjrzwOQAcHNfl9/wAEhdYb9vv/AIK8ftIftQXG668P6JKfDXhOd1wqQy/uYHQn7rLZWibgO94x5zz9pf8ABVv9te+/4J0f8E7vFXxE0GSzPjPVNQs9G8Nx3cYnSe7mlBOVP39ltHcPjp8i9KAO6/a98ZeH/wBgj4DSfEbVLfWdU8P2Or6fY6vNB5RbTIbq5S2W8kyVxFHJJFu25OG6dTX0Z8PrxRYxsu7kAxtkEOvrjHQ9c1wvxQ+Eel/tlfsjeIfBXiK2+x6f8SvDL2F5bygM1g1zb5B4P+shkYMCOjRg9q8Q/wCCLvx61T4zfsU6Dp/itv8Aivfhrd3PgPxdCzbpYNS0yXyH3t/eeMRSEjGTIaAPtRhvh5U5Zd2M+3+eK8u+JekJd3jbV2tzghiMnGRz+IyO4J7ivUbSfzYiPmO4gAE5J9P5Vy3jrRzONpQliQQA3BAOQOOcdMgf/rAOE+FNzNFfsjsSY5SWyNo3HnB6dFx17n8K9z0Zt0Me0gHrgHP+fWvG/B2nY1SVmk8xVxyW3bT7Hjn9emK9a8P4eNeNq8YU/QdaALHiXThdaLJGcNj5wBxjrwP89q+Kf2lPCcljqLSfZ9y3EgBkhA/eAP0Yk5yMLz1+Y46V9z3TBraTuXXsP8/5NfOX7SHhRdUTd5YVGfYyAbth5xgHr0bGc9+KANb9mfUZ4rLTrW62SLaRRwx5boduWxz6sTn3+tfR2mMzQ8+mcGvmn4Bzb/KgjDKsDABS3QD1GewGP88fR2gyb4t4A+YA57mgDlfjtcLp3hO4mkyyRqflDBcjr1P5fnXxb4bv0vvGN5cbGjlDAbciPZuOQC3XjrwQM57kY+1vjbZteeFLpBhty4CsPlPr7mvjZdIj8PeIJLe1Xy45HL+YgKMAMMARnA5BY/ligD2Nbm3sPDF3HeKhhZGaRi+WOBhcZ6/jj/H8s/8AgoXcR2dnrUdo0jR3Ec7k4yZuJNu4jkN2weoJPfNfpNcQ/wDFP3Ud2YWljTbjHlr5bHacg9Qcd+35V+Z//BR5/wDhGLzUbfy7qGSRJDAFAVgCMHPGAw2tyMdvpQB+5X7PXHwC8D/9i/Yf+k0dFH7PX/JAvA//AGL9h/6TR0UAfkj+1jqy3H7ePxZtY/MCx6w6uqDduzHDuJ9OCT1GMV4L8XNJh1uBrdZ42a4ikAXeVXKA9W/hAGep5wRXtH7Vcf2f9v34wysJN0viBlB34GPs8X8sDH/1q8L+L62+m2ckNvNJJdfZ3il3SFSUYhm5GdoI3ZPOQe3cA8T+GXhiTxF4niaxljkjs4vmldym/aOee5yAcceg7k/anwMt2i0/AkVlQfvFYgxsTjccZ+U4OST3A/H43+F+i/2f4nW1jZZ2u3MdmwYEBR8pJI4PG3r19DgV9h/B2KS10L7Pc7WwCYQegAbLde5IzjOO2fQA9M8V7lgjdo4R5Zxngd/lI5zjHrz8vHt5b8Up/s6wyCH5riHd5m/dhSWIx27Hrz0969H1q5e9s90m1RMgSMfeynY9euen178kef8Ajq3k1O23O4aSNCN5+UrzyTkjJGO1AHrnwDjay0i1wy+YW83awVlHPc7iPfI/TOK9cswogVfnZkBZQDnr0PfjqOBjrXjP7PWqi48OxeX8xEahgAMKRkngcf057ivcLIxzEeZu3MVyDz2IyefXPHOO/egDhvi4Gls5ADCxjRm3/dXA53cf5/LNfI3x6uyNILNK65TaYxjDhm45OSp5Pcd+MV9mfFrTI59JkVWUMxKohbIU4IwRj0x19a+N/wBoOzkFtb3PnBZWbaWdTsPzegHf26/qACT4Gaet8bdoljbyiFLE7HBAGcjt90jtkAegx9BeH9CaILNv2jawKZLYYZ4BxgHrz9a8e+BWixrdR+XPGVd2dSSwONvIyeM5B7en4/QPh3S1FiGjk8xtxJG3c2PTB47jnHUDHFAHPeOonhsmQNiRhlSFDEAAED9D0zzXxt8Z7Uz+LJt4jkZXJjjGVkY7vTP1HoM/Q19s/ElFFhcSFWXch+bJwQenyno35DI754+H/jrDs8SMFaY7NpYu+4sNw75ySeeRwcjnuQD6D/ZmiWP4Xoscm4+dLlcjgDH1xjpzz36Gvm34hf8ABQS2+E37WvxO0Cy+DGratp/hW7tv+Em8U6A0Ut5Iht1dJp4hGrOETzAMuxCoenSvpz9liGOT4Vx7Vk+W5fLtw23YvzdMdD09+1eLfDP9mHxZ4Z/bR+OXi67sreHQfGGpabPpdwtwrtcRw2pjl+RfmX522gHBPPbkgHOftnfsS2X7b3hrRfEyfEnxlJ4Lhgi1j+wdM8qaw1O3EO8Pbr8myZ1PDyNJjdgBc1c+EfjDwx8QvD/w3vfAbQHwUz29tpkUakLbxR/u/K2nJR0KlWBJOc9etez+LvGPhH9if4CJfeINSs9I0LwlppSBZHWNrjYpEdvDGMbpHIUBEHfgYHHxV/wRx8N6qfgTb6xrFvcWun654zl1DTUC5TySIkdlHXZ5iOox1IPryAfR/wDwUutvCtt+xZ4wfx9HrVx4TjeyW7j0maOO8kJvYNhjMmV3K+0nIOVBArofFEE3wp+Aep6x4F0OLxHqGmaL9r0vT3maP7aEj3LHuwW3GMZAxyeMjPHC/wDBaCzlX/gm98QnNv5atcaYS2Sc/wDEwt+vYYIOB6GvWv2ftea8+GXh5W8mRv7OtmjCpjf+6TAJzz1HXv8AjQB8G/s/eEde/aD8U2/7QnjrxJpWtatqFi1p4e0zS0b7HoMBLq0Z3ciRMyArzyzksxIx9C/A7xba/Crwd46+IuphZNN8JWE92Btxlo4jJtX3+VR6ktXkHxA8Ov8AsS/td6h4dltfsvwz+Mk7alojl9sGkauNv2i2U/wpLkFRwPnjA+6xrqP+Cg/7QGufsS/sv+BdF8FtDH478d6myYltEuWMIUGXCOCpZnlgjBI6E455oAx/+CIPw+vm8D+MPiVrnnHWviNqryCZlIM0SM7M474ad5jnvtHpmu+/4LIeC9Q0n4KeEfi1ocaR6/8ACPxDBqaOg+ZraWREdDg/d8xYCe2C3rWV8P8A4HftYeI7C2Zfjd4J0tlRSLdfDELrGRzsz5Q6dPwr7F+I/wAGv+Fu/AnWPB+vSLff8JJo0ulahOkW1Gkli2GZVJOzDneASSPl544AOT0Lxzp/xJ8K6N4i0ySOTTNesYNRt5UOPlkRHUntwGOfyxXVftAJv/Zx+ICyM4QeF9UPlqc/L9klIH5Z49s9cV8Yf8EoPHV9c/s86x8PdeDR+JvhTrVxoV5BIcMkfmsyZ5ztDCVO3EYr7X/aFsph+zR4+Vbc/wDIqaoDye1nLgfjj9aAPFP+CAekbf8AgnZ4Tmfeqz6hqR4ON2LuUAfof1r7Xv7MJfK33d3l4H3scADA49x17n3r5D/4IMWgb/gm38OxE2G36jKTn+L7fccYz16fnX2HrUEkmtM1v2CblXBB4HQ/5OfpQB8X/wDBInQN/wC07+2DcfcST4mSwfQh525OQSBuzivuXULZRAzRlZGXghvXp+vHTqR3r47/AOCO2i3J+NH7W08catI3xbvoiJCTj5WPP03fXmvfP2cP2r/A37V3hO61vwF4ktvEVtbyyW1/Zjfa3ljLGShSWCQCWLjJG5FyMdewB43/AMFHfgLJqvwruPi14UZNP+KPwr02fVLG8RcLrFjGpmu9MuFHMsMsavtDf6uQKylfmz137DnxQsfjh8P9N8XaOskVj4q0m21CKNvvQNIMmJj0yh3KfoexGMX/AIKhftceG/2T/wBkPxbda1dWg8TeJ9NutK0DRzJuutSuriNog0cf3jFH5m93xjAAB3MAef8A+CP3wk1r4Mfso+EfDfiCCa31az0ZWuoJGKSWhllefym54ZBNtI7YOehoA8N/4L9+HF1r4z/sl2VurFr7xpcWicnndcaYOn4jpX6baduSx2syrGxIXadxHUA+menXnj8/kf8A4KKfsTeKv2r/AI2/s7+IPD9zotvpvwv8WtrOufbbrypjCZbSTESgMHb9xIMEryy+9fRGsfHbwz4T+M3g/wCHepXgg8VeMLO7v9JtY4WlW7itcNP8yqVUqCMBiCe2cGgD5F/4L5yeMviB+zD4K+D/AIF0TXta1L4p+JoE1KbT9OkuYLSztir5ndFIjBne3cFiBtt5D0Bx9hfsdeCIfhP8EdF8G20N5a6f4Vs4NOs1dCAY4olReoHJ2licdSfavzt/aU+Nfxw/bG/4Kc/FD4f/AAn+LWufDTwT8JrG0067nsrdbiOe/O0TB1LL85lMyZLYAtQMc5H0j/wTt/Z2+OPw6+N1vrXjr9onxD8TvDLWE0L6DqGhraxvLIF8qQSeaxQowBAC8jI4BoAxvjdMn7If/Bdb4W+L1/0Hw3+0d4Un8IaoF+4dVsijW8j84LMv2SJc8/M3ua/QPTbw/bPmaRWfIO0jP+R3Htjp1+If+C9/wg1Lxl+wjceOfDxhi8ZfA3X7HxzprxkNJCYJAk+O4UI4lI6H7MD2FfUPwU+NOnfHL4BeCvH+j7vsPizSrTWIxu3YWaIOVJ6AqSyn02duaAPmr/g4G+D994j/AGHrf4laDE7eMPgT4isPG2lvGpZjDHMsVyuR0XayzN6i2zT/APgoF+3PY/B3/gi74s+KXh/UFt7z4m6JbaR4ZcS/vA+px7SyHs8Vs1xIMdDDX2F8VfCWhfFP4X694X19bU6H4t0i50y6jkkRGktrmFopOvBO1zzzz71+PH/BV/4W6X4/+P37HP7C/gXUJtU8O+GoLWbWJoZkkeRZG8gyybOBLHaW15O2MD/SugGKAPtn/ggl+yzJ+y//AMEz/AdpeWv2fWviAW8XaiNmCPtgT7OrcZBW1jtgR2bI4rh/+Cv/AMEvHv7Zn/BRb9mf4Xaf4K8UX3wn8EO/jPxLrSadKdHluA52Wsk+3y/MWO12Bc5/048dTX6JeGtHsfCUJkuxZ6Voui2gdZ5H8uG2t0XDbiTgKqr+WPrX4s/soW/x6/4K9/EH4z/GDSf2kvit8J/AA8ZT2HhnS9GuZ2txbAb0RYvPiWMRwPbA7VJdmkJwc5AP2v8AgP8AaofBMdpf215b3FlIY1a4A/eJ95SMcEDOPwr5A+FTN+x7/wAF2/iN4Jk3W/hP9prw3B4+0RcBYo9csR9n1CFPV5Y1Nw+P9iq//BMj9lj4k/s0ftHXF540/aQ+J3xf0u/0uXTU0bxHuFra3DPHIk6755cOqxsg24yJTz2p3/Beu5t/h38Jvhj+0R4butOuvFX7N3jSz1uSKG5ja4vNIuXjtdRtVXdk7g0JI7IjmgD9FtFilkmSbzpPJ8vZ5QVdhO7O/P3unHXGO2azPGVri1kY5HGRk4Hfp3598jj85/h54l0/xl4Q03WtKuI7zTdWtIr60uEfclzDKgeNwemCrA/iKi8byeRa5AZiFIBGOOPr70AcV4WDLr86pmNUlO07huJwOvseRmvTNK3eSq5U7uBwBxyeD/nvXm/hhFk1xkT5pI8nJ+7jPQfTngev416ZZQn5ifLORxt9Me3rj+VAFyYN9hPYMpHBx2rxv4028d/Y3MM25VkDeW4bjcB16Hjr27V7NeSGOz4BVQu7njt/n8q8V+K7rLcbS0e1uG3qQSrc9c8Dj69KAHfATRWgnkSSR1YsW+WPy8g4HI/Dtxjjsa980WDyIc7t27n6V5r8FtLW306KWNZMygnLDjvkY4+p6fnmvVLKIiBcFumD70AYPxKjW40KRWx8qkkkcDg4/WvlObQre38ffZ9qqzSPIvmkBXZssGx6dfrx0xX1N8RZGg0xmYblQHI5wfTP+c1813Nmth4iluZoTJJsJV2O7b15I447gdOvfNAFjxBepFp03nK0kkcZcYbcGH3jkjnOOAOec1+Y3/BRDVLq/wDEetQw28bTlHIL8Sxgwq+cnIVTnGT029cgAfpB411W6tdOuvLkDOqZhVtyhT03Mc/dGT+Jx16/ln/wU18cLPq99Z2pkSAxt5kqDJuMDKl8dOowueAfxoA/fH9nn/kgPgb/ALF+w/8ASaOij9nz/kgfgf8A7F+w/wDSeOigD8fP2s5FuP2+PjIiJFNMuutlJPuhfIiBbHt6+o6GvNPiv8OTJ4UGpNG0s19cR2wRo33KW6EbeOAB9c59RXo37SGnfav+Ck/xniRJRJJrZkLK2FI8iMc9uBk8EdD3NZvjLwvNZ+FxNa3lzHJZzGUySKGRFY7SMHsASR1HP1oA+SfAJt9Q8a2KeS115l8Yo1jyzYU4IwDx65xxzznJr7O+HtmbS2S3eSaG4iTyUUOXiCggDBHDbc4yM8/XFfKvhDwFNpy3FqY7VWtbwuWeUNMzZjcNjGemRg8c+tfXnwy02AadCtvefaDMkakCMqIxhfnGTz3BwRyehxigDotTtZltI5FVvOgQKsatjaDyevAwFz1yM/hXnvia0h0u+kWXnzAQRsxubjjpjJ4POeo+tenQ6fPptpJ52FtZFyFIPTgjHXgYxz3rzjx4mNNkkEcke18sGCj0OenOV9eATz3NAHZ/AC+eW2dY0ZdrMgX7yN0PIwBkH1IOcete+eHyy6fC6SSbm+YsVO4r0wPpyOM9a+cfgTqskOuPCwk3SYZlP3gT1HQHO7oc98ZNfRnhu8W6t1VjI+EDbiv3yP6AjHPUZGT0oAr/ABJsRcaFNM0ix8f3GXpgZxnqMZxxj8cV8h/HeNI7V7dl2tHuKK25WQ8ckckMQDxwPfIr7M8W2jXGkMu3nBC87SvQjrgceuD/AI/Lvxy8JPqUU1vE32nbyc/ekK8lvx5ye/NAHNfBHUVuHtJPuxsqwrHuyF2pxk/kPwz7V9G+DC3lpGyqFQ7+CQcgEnJ/M/gK+e/hpYQ2UGmDyo2mmfzGNu7OoHzKPkIGGYL0J78dTXu3gW4uLdlRtqfPnCnr1J4/vcj8R170ASfEl/MsJGHzKwLnAznGeMAjrjHHHI96+Iv2iZTB4mmZIW/eBhtKkqCM4HHp82O2B619767p7y6bNuUMqjG0g4JJ7n0OM+gPtyfjT9rDwk2k3MyxrtmUqQFUbn4JYdAOhwOmMg880AeQ/Ef4UeIPjroHh+PRPih4++HMWkiXzl0C6kt0vhIE2mXbIvzAx4UknAOMCuQn/wCCdWvSvG9x+0J8brhmzuLazKhGDg8s57YPOOM+nPtnwnmiubJ9pMMqhHj8sEbuAdpyvOGP8PU4P07p7eOewZvmfBKsFGA5xxgDPB68igD528Ef8EZvh9qHiaz17xn4s8dfEa4tnwLbWNRBt5COzlV8zH+yHA6ZBBxX0J8RNLg8D6Pa2Wn29rp9vp8MUdlHbRiGO0RRsVVxt8tRgAAcDjGBwO9+H8H2jS9kcwikKklNpZsZxkdCOVI4HGBVX4saO2sac6+Wq5RsIq8SdR0Pf688An1oA/N3Wf8Agnrc+Olm0rWvjF8S9UsbpyZ7a8ummhkO/IyHcqTuCkbh1Ga+8PBGmLe/Dn+wVa6trU6e+n+fZztBcQrt8oPHIMFJNpYh15BAI6V5fcWbaOI5htWNpvnAGFxnJJHrwcHHXNemeA9U+w+G1umhmu/kI8mIA8jGSD74xydvy9ucgHzF8Sf+CRFn4q0+P+2Pi98XvEFvbTrcRwX+oLdCKUZ2upcEBwGPIAIyfesXxd+yfZ6t+0TY/EDXPE3ivXtQ027+1WVjql6s9rZtjapj4+VVZA+AVGQnWv0BWzXxZpbP5GY3BbaeOSOe/bJ569eucV4R8R/BP9la5OrRxbYCzqVU7cknGD9R9MknnNAHp/wQ8TrBaQrJztBYlgMZOFJx/dzz/wACqH9rT9gbw7+2xr+h67rXjD4ieFZtFsn05U8Oaqtnb3CeaXUyKyOC43MNwALDaDwBjk/hTq72N4u523byq7j9wHPY8/TAxxX0H4O1mK+ihhJ86NwQu0fKgHGQM5z19/6AHzN+z3/wTn8M/sReKfEmv6BrnjTXbzxJbCC+XWb2G4V9j7xIdkSMWyxBLMcAtxzXC/FL/gnt4Z+N/wASda8SeJPHnxcgk8TXDzS2FjroSzhZ1+aKNDG2IwcjbyAOM4r7u1/QY7+2aSE25KjLDaMngc/n/PnrXF3vgGRGXzH+87eXuUKA3QY9c4JH596AJ/2OPhRoP7LvwM0XwL4b/tBtI0LzFgF5IJ5nEkrzMzkKuSWkzgKBxjpVD9r/AP4J9eAv28vFmi6/4o8QfELRL7RbBrGOHw9rIsYbhDKXy6mNwXGWGRgkEA5wMdL4U0+SJFjaZ90as7KT8p4blhnH4f5Gh8G/jd4R+LWuaxYeE/FWg+Jb/wANTLbapFp19FdNZMckI2wnrtYDJwChHVSKAH/sK/saeC/2BfBGt6L4Hm8SXUOvaidU1C51m/8AtVxLPsWLOQigDCjtkljk9BXnP7Wn/BNn4U/tJ/EJvGN5Y614O8cTFo5PEfg/UH0m/vSA3+tKgpKxxy7IX4Azjivome9uoUkk2N8pAXZwU4Hpwe2fqcGud1+6mimaaEzSRqu8YC7QQSDjaM5PHJJ5HTqSAfH/AMHP+CWfwv8AgT8Q/wDhMdQn8XePPGVvIpstZ8Xan/aEtowI2lF2Km8DoWUsucqVNe3/ABI+DGk/tGfB7XvAfiKbUo9I8VQrFeS6fcfZrlVSVZF2vgjOVTOQeDjHNdk+ktf36kqpkkz8w4IJ5C4z6Drzx9a63wH4MW6ImCKFl+dgygZ5Jxx25A9Tj1oA+NNF/wCDd39n+5tMXF58T5irAMzeIUXccDoBFj/PavUPgZ/wRP8Agf8As0eNJfEXhqPxxHqlxpN9oaXFz4gkY28V3A0M0kRVFMcnlu21wRtY5HIBH2Lofh2OPTlZGi27DjAB69cY49+361V8XXkcOnszKqxGPEmVGRy3Ud+nI9j9aAPj39nL9i7wL+xBb61p3gCHVD/wlN6t7qE2rXxu7y4mTIVPMwowu84/i3OxOc8fUvwt0ia2hhjnjjYzEqQR8oT0xgY45z16D0NcGuhf2xqSwvH8rP8AOpOFUc4OODg/0HXBr3X4caDJptpEu2ZQo4LHgDt1HHbOABQB8MXH/BtJ+zWiSSTf8LKuGuC7MZPEx4yScH93ye3PWvp/4G/BXw3+yX8DPDvw98Ix30PhvwzFNHZR3t01zMqPK8pDSNgsNzt2AAIA6AV7pqFstrC7s5KAYPB247ngcY6/hXj/AI/1dXkkjYRBWUK5c9OmT7Ht0557UAfLH7YP/BND4R/8FBPi7pfiT4g2euNrOk2C6Qkum6j9ljnhWaR1VhtOSrO2CMcMQc4FelfsNf8ABGz4Bfse/GKx8feB/DGrW/iext5oLW7vtYnvFtlmQxysqN8oYpvXdjox6ZzXdfDK1j1zUzIoyhYuxyPvHgfUHAOPqeMV9FeCdA8u1QnDbicMByPX0PPvQBy/7WP7M3hP9r34A6t8OfHun3Wq+FdalglvbW2vZbPzjDNHMmZIWDYDopxnBIFeU/s//s2eDP2K/hVa+C/h1o50HwzZzz3kdtNO97I80rb3cyTFmYnIHJOAABjAr6U8TSRpEqyDchIP3eM8f56enNeK/EvXV0yyuJGmkWOEbye6qc56+31ztPpQBD4N+IK6xroaS2s5grmUOqGOUE+pBx9QMDj6GvB9K/4Nsv2QfEGqXF5N8OdU33krziK38T6hHGhYk4RVlGFBzgAnA6ntXs3wnVb+/WT/AFbbASS7K457gjgnAPXuM85z9K/D7TvJtN0g24/hznqf5n3oA1fgV8JdB+BXwb8N+C/C9vJY+H/CmmwaVplvJcSXLwW0KBI0MkjM74UAZZiateNwz2sgXZuUnaGboxHTH5/Sug0+ZCke1SQw9Ov+ea5v4gXfnhVLNhjjbjGD6+349envQBz3geEGXzAuNygBsDqD7ZGeeh6fQivS9Ii2LwGxt/X1rhvB9szuGkO5ZPmBJ7duvb2Pc16LpsHlWqgNndycDAx6UAUfEn7nS2+8GGeAvoK8T8W6X9vvjkzHzJlBO7OwluT9MZz9O+MV7Z4ylaPTJPL3K20jG7OOoz/X9K8rw2rXDRjdHsbIG3O/69+v8/oKAPQvhvp+/TImQ7l9A27Hbqeo4H5V6BbDES+vQ/Wuf8C6MLLSY1O5sAD5umeK6QDalAHL/ESZV0xshW3ZUgnG7IIIzg9s14hJoMN/d3zeZHDG6g+YwwrEAjjruHfA/wBn0r1X4qatDHYyRllAPMh7quDnH5d+Oa8N1rV49R0ya4mkljUlS0hcfNjoCADx8xPJ7mgDzH9oPxxZ6H4cuYoJbhI1YuzSMokBCs3AYZ4zwoJ5Hc8V+Rn7c/ii48ZPrE3+kRLHbsQEUMryEkEgA5DYbqM5259QP0i/aR1yTUNPa9n8trWOPckEYLSKrDazAbTnGT948c9cYH5gftRw2wsNWuraSMeYNgMaHjscHp2POOh/CgD+mT9nv/kgXgf/ALF+w/8ASaOij9ng5+AHgb/sX7D/ANJo6KAPyV/aA0aS3/4KRfFTfJuF5r+7IfDRgwxhQvXvyfpgdq0vEWnzT6XPp9sp8u4R/POCGyMYxjG1flx/L0NH9ri4isv+ChXxAkR1jC67++ZuHJ8mEjbnsM9s8/jW7rnmW1vDqUckUke799ExYMyE4BGBgfexg8EE4JoA+cvCGqx+G7rWFu7WOSFpRgfJIVRt64w3LEMgPBK8Dg5xXt/wWmmksIZ4bqOaSS2JeSQK7o3qWKkcZycd1rzTxLrUGoanfQwxx2SRq48xpMoG4x8/GTxwCcfMScYBrQ+FuvTeGbW5sY7qOTziwHlEFoztJ3KFByG5B9c/xA0AeyS6l5epNC1xbeVJF8zKMKwGS/PPU4A6DB6c1wni/TF1XRJYXUbWDy7Am5lbPGcdOrAADGPzrpIvMurWORtzMwwyJncpDAjnGAR2Hpt7ik1+Tz4Lg3E7qFiHyj955Y5yuCc9T1zjPsDQByvwSlay163mklldk3Q/PndkDke+Mj0/lX074HaGWzRDzJERlS3bHUAeucepx09fkrwZJfeH/iBHFcCRWjcMmGzg4+8cZIBBGOMf1+q/Ad0s/mNA6su1DhclR1+XPoM9+3NAHYahp39o6cTwAwORg5Ofp/T07V4B8d/D+3ziFD7lYbQo3L3+p4/LFfSGjQRzWMbNJuy2Nh75P5568Hn69K81+M/hdr/S5mYFmZdiLGPmDdzjr1HSgD5X8F6o1td+Wsfn2cRAJMit5mM4Vh64Gcgdc884r3nwVdtLfC6Z2Vd+7GMbCc8AdeuODXzjrJutD8W3TyrJHCrhVlztRjzhQeeQvIBwMk+lfQHw+m+16XHllbaRuwQwDcdiMc+o/wAaAPYbLTVurZvmB3x4QjovHr29/wADXwz/AMFc/jLH+yR8PLHxDqng3WvEmk30xgur2xlhWHTJMgRrKZG35k3kDapHyHJH8X3Z4KuGudOjDR+buCfLu56e57Yz7+9fBP8Awcu+ItF0n/gn3/ZN5q+n2utatr1jLp9hJOguL9YWbzmiTO5lRXQs2ONwyeRQB8zfss/tmaZ45+NWm+A9Y8J694P8Qa1af2ppK34WVNRieITJsdTwWjVivy7TsIyGGD6i37Wy+K/HOv8Ahn4X/D7XPildeE5/s+rX9rf2um6RbTncDCs85/eOpGCEXA65/ir5z/Z7+GWp/tB/tH+A/iRq2oeBrDQvAOjR+H7FfDmrHUfOuIoHVGkbAEZQzhyP90DOc0v/AASj/aw8I/sq2Hib4Q/E++i8F+ILHXbm4N7qIKWkrFI1YPLyFcGLKs2FdXUgk4BAPrT9gT9s/Sf2k/ib4i8E3nh/WPAvjnweHfUPD+olZCqI6o3lsNu7DkKQQv8ArEI3A5rnPBP/AAU0j+J/7Qnib4f33wm8V+FZPCNpc6h4ju9Y1eytv7CtolBEs6sQgLFol2+Z1kA3YBNcF+x9rGn/AB5/4K3+PPjZ4VZl+GVjoC6bc67NE1pa6ncrBbxyFDIFLKohZmbAwI1JxuXPy94/8D+Bf2xf+Cnfxsa3+MHhbwnp+rXj6j4a1O/RL7SPEN601uIrSQP8jxlmY5KuB5edrY5APp79m/8Aad8Q/tdeLLO40v4O+JtH8H6lLLGviK71ONrZNmTlV8tTMCwCYiLfebk4JF79kT9uS/8Ajf8AtHap8PIvhrrlm3hqSeLWNQudYg3acI96fPEBgszqIwEc4LA52gtVj9lT9tjXvBXxQb4J/tE6c3hX4oaPcwWmjXFvphS116F2CRJGtsnlrkfdkjCxMnUqUYHy/wCEXjDw7+xl/wAFS/j83xE1e18H2erK2t6bdXeVivIHnFwPJwD5rEOQEQElkcAZUgAH0D+z1/wUD8ZfGX9orVfhzpfwN1qC/wDCt/BaeI57vxPZr/YcLuR5rqFPmbQCSsbMTtxnJBrV/bZ/aXfwl+0FpPwn8C+FJvHvxM1SwOpSWxu0sNO0m0IJ824mYH5iFztGMDYMgsFPzr/wSg/aj8J6x/wUD+N2s6tqS+G5viTqVt/wj1hqzeTe33mzzGKILjG4o0ZI6fMozg5rtP27k+Dfjj/gpVc/8Jv43+Kn7Pviix0e3sf+EltQLTTvF1qEyTDcAFoiFYRl23Rv5WCFZfmAPRv2PviF4u+KniC80nxx8NfE3gHXrFXW8luIN2l3mXCgW8+794TjOBkAA4JFcD8Y/wDgrBcfsp/HhfCfjr4S+ItD0+TbeLqA1m3urg2DTPDHd+TErKNzIRsMoYdM5IBw/wDgmL4d1TU/20vipB8OfEPjjxf+z7a24j07WPEEjyre6hmEAwvIq7m3G5yyKMoIy/VSa/xn/aH+C95/wU8voPG3iLw7eeD7f4dXfhDXUuI2lhF2NQLG1bapzIoGcr91l4IYCgD6M/aU/wCCl+ofAfwn4N8SeC/hq3xK+Hvjae0stK8SweJLazguNQuTJstFhZXlUgR/MzhVU5XgivXP2uv2lPFv7Kv7INn8UtR+FDapfWsMVz4n0mPxFaxxeHA4VceeVP2k+a6IBEjZyTwACfy0/aJ/Z28dfsE/GHwj8ObXUrrxB8C/FfxA0jxJoF5IhkW0uop9nlM3HlzeVIdw4EqqjgAh1H6R/wDBd34p6P4T/wCCXPj7TdV1SzsdQ8VSWNho1u7/AL7UJUv7eaREHfbFE7k9AB7jIB8m/Gz4v/GD9q34R+HPiNqXwf8AGWpfBnxJHa2tl4W8O+Pre1/tmaedoN12ILb7XKjuQvlkoi4BPUmv00/Z6/ZR8F/s++GP7N8HeEdC8I2cyILmLTLVI3nZRx5rgbpWGWG5ix5Prg/lj+yh8e/APgf9m74K26/tteI/Bs3h6ewv/EXhJ7NxZ2dorNLPYwGC23vIX2p+8kdCGcnPAP7ieEhZ61Y291btFJa3UC3EDIPklRgGU56AEHPPr70AfDP/AAVH/bc8dfsAaND4jsfg0vjTwGggs7rxG2vpafZ7ubftia3WGSRYwFUCZsKzuF64zoat+1p4is/+CaC/tAN4O8OXF+2jpr76LF4lC2cViXLBmu2gG6TyyP3Kx7jKRGCTzX2P8WfgR4d+Pfwo8Q+CfFlimoeHfFVjLp19CRtJjcEblbHyuCAyt1DICORmvx8/YL+AnxI+Knx5f9iLx0FufhZ8A/Fd14n8TX5Rv+KhsEljk0uwKkY+zzXEpuShJ3I+PlMQJAPSvjn/AMFPfjZ+zL+y/wCD/i74g/Zv0rTvCfixlVXHi+SW408zoXtxcRC2DQtIisQWBA3KuVcla9s+JX/BRPx18OPhB+zvceFfhR4V8f8AxE+PweTT/D2meKc21pB5ayrMj+RukiETo0sjBY4SrAs2Mj6z/bPk+EXhn9k/xVB8cNQ0vTfhjq8C6Vq73iPIoE7BItixq0nnK5VkZASjKGBG3I/JX/g2M+JngvTP2g/Gmm69rWsal4zXTl0DwIl/aXNyun6FHLc3l0I5PLMVsjSMjsGZAWbCgliCAfXq/wDBUT4keM/jjN8B/B3wh8Nat8dvDuny3/jBG8UtH4T8JBSvlxm6EPm3UmJYA6RqqrJKVV32uy9p8Dvjb8bvjX8L/EkHjj4G3Pg/4heHrNltLR9ftv7H8SXn7zZHbTB5GhjOFy7hgvmcFyDXyb+2P4d/Z58N/wDBR/4keKPiZZ/tHfAfVbzy0XxV4bubuHRfHSiNAzxNaQSyIzlY/kDBX2BmCSFhXqH/AARy0rxv+znpPxo+LPxc8S+PvDX7PLXsd74Qh+Id7Pfa1Z2CzyhbmaLDyRb43hQIq7pGOVQjazAGh/wSR/bn+J3/AAUF13xRqH/CpfCej+E/Cc9zYaheR+J3N9LqCQ+ZFbRRvFtIdiAZGKqqsxycBTZ/Zm/4KsftHftQfHX4ofDzwb+zf4Fk8TfCLUDp3iKO++IJhitZxPNCEST7MBL80EnK8EDPcVwH/BsH8YPBeha78dPCX9qXVnqGseLLvxPo9lLpN0sK6RCgDXbzNEIYkIdFCuyuSvC9K8D/AGavjF+z74g/bF/a/wDGHjz4ofF74f6f4/8AGlze+DdS8KS+IdPj1i1luL5xcTRWMQMiL5kTqk+0gSEADLUAfpB8Qf22/jF4L/4JZ6t8cfFHwVsfC/jzSYJtTuvBmp609q1jp0chBnmLxBxMY13+RtDHcuSp+QeC/sD/ALY/xZ/b38Hr401z4f8AhHwn4B1iCf8As+/sNakutQuLqGdoTEYGX5UHlyks23gLgnca5n42ftPfB34Xf8G+Vx4Q0D4jeJPGyeONC1fw94e1XWdM1Aah4r1KG73XUuxkdoIxLI2wSsFVNqbiwNeW/wDBMn/gqH8If2Wf2T/gp8ONUXxFqHiRmvDrsVppM6x+HrcXFzd3F5M0iL5saREOwt97bVfgkBSAfQv/AAUp/wCCkb/8Eu/DnhOPw74XtfGnjDxSLjVLnT55JI4NM0yHYj3UnlqWUNMyohYbfllycjFfd/7BP7U2m/ts/sf+F/in4Vs7f/ipNNeaLTri4KraX8e+Oa1lkVPlCToyGTYcghgpyAfyX/ZG1Hxr/wAFW/8Ago/8evGPgfxV4B0ePWdEufB+m6N418D6lqaf8IijRRb0A8q3h+0s25o3k83e82FVck6P/BIj9qKT/gjL+2l8VP2cfGWreIPGnwrl1QLpvirSfC+pNbWetIEhnRIBG8nlu26FnUunmWisrMjlqAPafEP/AAXl8Q/AP/go3qHwL/aT8J+A/AdjZRW0MmveHtWutQsbK4ubaK5tzNJKiHySku1n2Lsbk/IC4ufGX9rP42XH/BSmx+Cun+H/AIUR+Db3RovF8epf2he3V9LoIu/szPkKsf2p/mZYgrRgFcyEZY+baJ49+Bv/AAUZ/wCCk37TnhjxJofijXfBvx00/wAM2XhjU5fCl9bFbnTdOnS4vIZnhH2VoWIKSSbVfodysVbjf+Cc/wCxN8WP2Vv+CrM3gLx/d6p4s8J+Hfhze6V4Q8SPC/2V9KGpW8scG858t42klBhZjszhSYyhIB6T8X/29P2jvgz+3v4H+BukeCfgql58TPNufDF5qeq6jPG9orTokl40SqUkcW7HaiMASBk4Jr6a/wCCr/8AwUp+L3/BOnxP8D9F8G+Cfhv4itfi1fr4f/tDWtTvIxBqheGMp5USgpbgTRt5hd2OXGxdgL/Iv7ZHxa0bTv8AgvL8AfGltpHj7WvC/wAI9NudE8VahpngzU7yGzvM6goji8uD9/8ANcRjfFuXJ4J2kV7x/wAHMng3T/iRqn7Lvhu88K+MvGFronjuLXPElronhq/1SOHQSYo7syNbxsu5hGVEefMIyQAOSAfR/wACPjn+1XYftceE/CXxU0L9nFfBuuWOpS3eoeDdfvp7+wlgjTyoRHdeW0jyO4OEjYCOKRmZCFDfTHi24NzOqhcru+bJC5646Hp39sCvzi/YrP7Faf8ABTHwa/wn+EvxA+HfxSh8Man/AGVb3ngq60HTDbkDz71xcqJGmEYeBZPuYldcbmBr9HIh/aN8dpQKzAASDr78/U9P54oA0vB1k1vbRs397I3DAA7f/r9q7Czhkjhz/CByzdT+H41m6DaKLcDcFY/KuO/XuPoa15vktWUgHcpXbt4P/wBbrQBzHje6L2TK0jdPpx6fz6VzvhHRxPqE8nmM0ZdVBIG/gZxjoMZ9j9K2vHFxgNtaPKgggkdTlePz9Kk+F+hSR29sz/eYZ3EZJJ+Y5+vTigD0LQ7JbOzUKjK2Od3WrVy2yNj7U5F2oB6DtWN471j+x9FeTdt9TnpQB4l8fdWZrvyYvL3XO8bFOWwByfw4/wAe1eQ64+oxaDLHZ7ViYfO+4bQQPlBDEDHU8DkDvjNdV448a/bfEyq0bMFVmQhMMcFQV3HjnODnsPesHxBfQ2+g2/l3WZJtqYfGxcn5goxkYUYOev48gHzD+1RqTaJos1vI3mlV3jcreZEhUbvmA4AI644xwa/O39oAx6ompW8lj5EkglbejF/MYKWAOTjgcDGDgH7xxX3Z+298RAJf7Ltov3UMJK4z5coJyowT0+8eR6/eOa/Pz4hzQ622oRxgwxyJcGK2XcwH7vIDPwDjrkDHT0IoA/pv/Z1Of2ffAv8A2L2n/wDpNHRSfs5Nu/Z68Bn18O6ef/JaOigD8dP25PF8S/t7fFK3nkeQ2OvDyuAm0GFCwyAemO/qa0rTXZvEOiz+Qsd1bqEZR5gfzVAA5GOuTjjnAB612X7Wnwj0rxl+3N8QbjDLNdax5d0vmbl+VIgGIH3QBgnOSSffir4d8L2vw/1BtEhlhuI7MlwLjEyyMwJ+bOMhcE/THoaAPnHxTeXPh74hPaN5kNvCzT7E/eSTRHgqABhuvByeR6Vn6P4pk8P+LVe6kVYjhgygoZR95GxuBxlBjjPt3r079oTQUF7HqVusO2M7JiIiSTxuGAMfKAcZ569eK8Q8cSNbWq6ps/0uxAaH5P3pIww5PCjam0DPUHOT1APq/wACal/bBWRlNul0wK7wNpU4OFHAAPUccCt6/wBPFhdbY3bdvKsAFfzs8cN165PPf8c+G/BP4uweIbO2Zf8AUW8StuXczSkfeGCeSrEjGAep96+gPD80niW1aRZN01xHyE5Cg/MvHXd3zj6+wB5D47tb7wj4lkFvuVmcRu0ZwJOuA+OSo+h/nj2r4ReOI7jQrVY5mHyBWkbjHQdOhyT05OR6deB+OPhS2m0mFLa3kW4iXE8uWAc59PY5II44JHFc58EtduLS5e2jjG5XLmMSk+XJySScDnBJ54zj8QD7L8L34OmLIoVAo5XbncT0Ge/TqMfhR400A6zorttxLsIBAzz0GOntz9T3zXK+C9cea3jVWdVGA5x069dvY9MDPSvQoJI2sVVsQrgng9eODjrnA647dKAPjX9o/Q7zSF8lZHjhaUmWBTlGkAI37c4BIzj2Jp3wB8X/ANpwSW5dllCqy7jlSu0fj9eB9PX2D4/fD4ana3EkJmeNcqVH3QcZ7DIzk8D16gnFfL811ceAfGNr5O+FeFbrGrqT0GPYY7egxQB9ceB/E2ZYVaTCFsBl+UcAng5xgDAqv8aPg/4P+OFhC3irwn4X8VSWMci2r6vpUF81uHILCMyIxXdtGQuM4GcmuF8CeK1jNtLcHy2kfcueNuT0B79MfT1r1yC4GpWOXj85zk7C+M5Bzx7g8560AfCvx/8AgPpHw10lbfwvpem+GrC0ZpYbLTbRLW3VyTu2xIoXLZYk+pHHr5nH8L/CHxT1C1vvEfhHwn4g1C1ZWgu73TYrmYbS21SzA5Xp8pyOOnp9sftFfDpfEOjXDeXKu9CqnHQev59MHvjp0+N77QJvA/iMq03l27yj7OJFxGDkbhtAwMHB4zzj3NAHvGmWlvFplrDax2sVnHFsitYo1jiCEEbdgBULtyCMBQCQc4ra+G3wg8D2VxHcWXgbwbZXdu6tDcwaDZxSwMpUqwcKCGHGMcj8K5X4b6lJdn7Om6SFT8rt8pKk9B25PvjA9xj0Tw3p1xpF9FJ8vlsDtfG7ym4J/wA9P0oA7LUfD0Gr6jFLNZW8lzbRFIbjyxJJCrfeweoUkYIGAR2OBXk/xc+B2ieL9Xt5da0HR9aksCRZS3tlFPPYZwf3RkBK568Ht6817ppUcd1bMw8zcvykL/CegOe5O3v2qlr3hyG/t3jaNF/gBCfeOMceufTOSB24oA+bPBvgjS4fHjaneaPov9uwuCNV/s+GS+j4wAJdu/JXC9cED04r27T7Oz8T6PbWutaZY6lHBLvjiu4FuUX0bDKdpx3HTr715d8XLex+G9hcatrupabodpbuIzd6hdpaRlmIwvmSELzk4BPVTya2/gn8T9G8X6HFqGj6tp2s27ZSK5tZ0mgmIzkbl3Lu55G7POOxoA9sttMjk06IKot7cLmNowFEeemAOMfkMcdOa85179nHwxrGpzX114d0Gaa4lE/my6dCx84nIkzt6kheeTlc967TQPFCi1aMxNsmGS4B5B44BzxyCOvBzyMV1emWy6pGvkspWQ5PP3Mcgnnn/A9u4B5dfeAvOtDHdWcF1byTLcN58KyAOjBlJVhyQwDKR0I4wRXUb4rjT4xcQ28yxkbVmUShWwBkBhgEjuT2rtF8ORX0p3Rr5ijDhu/U8n8CPzqvq3gNo5nTEkiYAB4AXgkgAc88HuefagDhfHPw88IfHT4c3/g/xboen6t4b1YxteWTqYUuRBNFNGHaPBx5kaEgHBAwcqTn2jQfGkLW3ChYwqptVgFQdAoHp0x9RXCp4KltZcrCGbJ2O2BtbsO+DxzWtZ6BMLMx/vNqneSU+XgnGT2x145oA76LxUs1pJJmMxqpCMG6DGD0+v5Zok8VwaejvlG4DNn5ievcd+vQ1yNlo02/cV6fKQVJ3HjHf/8AVn2rYsPDcjBNyzMzMApDFkPGB2xjAPfj8TQBrX3jLz7RVjYs20E/LnA+mPVjxznHFZmh3N1rDy/MswYZjVFATggHtk8j8PatfR/CP3S3zcDGVzj1HsR/nNdVpPheOEeaytIxb5uP9Y3c8jv/APXoAwNA8GXO+N2kkw2cxsOh4x39u3t9K7nQNHa3g8vo3UljyD9OO/P41JBax44yWDbsrz+v6fjV1Lj7K443c/dAxt6/5/OgCe2EkU24MzJnJDsRk9Pp6/54rnvFPiWWG8KR3BjkU7wVyrHuOnqPf8jTtf8AFgtrd1j8tpIlyN4xxxn8gT+dcN4j1Y3jM0m/yjgjYDxxkn+Q5/KgDkNP8JaX4L8NQaH4Z0yx0XRNODrb2emQLawW25mdgqrxyzs57FmYnqc2fBXwJ0XVfitpvja60ewn8TaPpkmlWmpupaWytZXDyxR5OFLMqFiAGPQkjr1HhTwymoXXmS283BUqS3r0zn2PT3H0r0nwv4fhtFVdqCTAViF2g57Y9ev8sUAaWh2LQIq7mYKAwTOfXH06j86n1/xC1lZiLzJo1CE7R7ZHXpgfzPvUkpWBQ21hnAO48dBn8vXHauJ8U+LVukuo1c7oxkgDbtAO05B5x055xigDkvH3iFnvnV5mbbjKeZjK87W47ZHTGM/jjO8EeHTfantMMjDfu27sqwGOCPQZ/H0qAabJ4j1FpBCv3m37gTgbeB68HBwfXOD1Prnww8IDT7b5kVvOwWXafl49e/UUAdf4W0d4bRNrMVXhTn8cf59q6aaLbbqUZl2+nGcUabZ/Z7QcHHQ8cEf0o1u8EFszDcpXuB/k/h70Aec+O/BWiXHj2HxK2k6TN4ntbB9Hj1aS3Q30VnJKsrWySkbxE0iI5QHaWQHHFanhi2USL+727ixAx0PbrxwR39ahnnXUrtg252Y5yQOme3PGPX2re8NrGfLcKzNGwDAjAfn+RoA2NKtcHlVVcD+H/PuOlM1NzBb7QWXacgqODx0x/wDrrXubmO4lWaM7FUEbRyCTj/P/AOs1zfi/Umi02aLzGV5lKjZ99voc8H+WKAOZu421TUvOG3a/yq2FYhOMkenr17d8Yr0jwhpP2S2G5WZl6M3f6VxvgHRlMzNMv+rCgFk5yAe+PcjHFelWUH2a2Ve+OfegCbPOK8t/aV8QtpWkwiNn2qjNIFUtnBXC8dzuOB14r1Fm2rnr7DvXzx+1h4ojTTJrZ5WxM+I1ZtqkfxElecYyff8AKgD55S8/tfxDdXXl+bJO7ASLGMKgAJyckZ7ZxgjHbJrQ8ZXcMFhDJcWdvutFJjlG19hYfcU9cEc5HGBnviuf8PayV1OKFTax4Km5Ay46EBQMKMAlT6DBOTWb8ctQOi6R8jPNHHEZLiNyNyfdG0AnJYYB49eOtAHyv+1f4ie18eX0lvLbqygLNG/zpxsIPG0/eyAQcgDvk180+GvB8esRa5NHu+z2dtcZPls2fkYk54OPlbB6HcOwNfQHxv1u4tdV12VZreGbUYzGzbFSMK23Druzt4YHJwRgVxvgz4QtP8MtavpGf7HHo93JlgQIG8psHrx8pDc8/MSRnoAfvV+zS279nL4fn18N6cf/ACVjopv7Mv8Aybd8Pv8AsWtO/wDSWOigD8a/22Pj+3wu/wCCiPxcaLUP3y6yYVjWMZQeRGSvPfoS2eBgYxWl8OPiM3j7VrPWppNzSu0ckZPmSHgAjHQ9R6AdMenzZ/wVs1VtM/4KWfGAMtwyLru/dFmTkwREfLg4AwM+oJHrXW/sp6q9zq+k2dvdhtNmiZ33ADzblcAgYP3Bxg9Dt75BIB9aaz8IpfGfh3UopmaH7RG5CnGI9oyu44PQ4/Edea+NfiJb3mkandzTNJbwx7ra8gRtzbMgByORkYXp049SK/RzRbSznsVuZPJZoLYq6BwvJTOTjjBycevPWvnv4zfAeO7vptUa1nu7DVFMMVqIjcSXF0QFDZ4LDpjrls8nFAHyD8LPEU2jeJlmtGuY7eN3aZPOX5QRgOrYAOM578FT16/Xnwf8d+XD9nhK2/GcGMMxUjAycHoOcdea+TfjF4cu/wBmrxXHJqawyeaG80xpjaCwDoDuJygCguRgMoHSvU/gx43uxDa/bv3yskY324Ee4EcAKCMHG3rjBJHWgD3Xx/ZTX0ayCYSysR5jO5V2UccFc54OBx26jt57Fb3XhfXfKtZJojcOBH5qHaRlsckdDkjqMEA5IwR634Znh8Z6ZGdqszEoHQnMhyepOMnnrkEAD1rmvFXg6axl80qjTQ4CFiFUDLk5Jz8xyePx54wAemfCPWFvLO3jkkcKqgMTtHHAIP48dx09q9c0m8ZLqONDuiTJTPfjt7c/livnP4b3a6DJCkk6rHMpZQ0hU5PXAHbgcHkV7X4W12ObTFkaQKzhSrFd2CDz26fh/PFAG3400OHV9MZVwuRnGfvZ9unGPfrXzH8aPhcLbc8cJLRv5sTHdnjB/Q4ycjjPY19ZadcxzwxqQ0kci4G5Dxj1z+PGfTHWuN+I3gQXFjJuj3FmP7xV+ZhjB9ye3PbnjrQB8z/C/W5X3RzW7NLbjIDx4yPQHGAABjA5A9697+HmpeQFtpJQzf8ALNm/h9vQf4CvKfEXgq48LatGYgvklvmkjkO5PX2I9T6Z9ee18LTvoVyrR8RCIFeGJCn1J5PXBz7cjmgD0fWtFTWNLaNU3ZYqS4wFHt7kHntxXzR8cf2cvt9xJJHGYVRy0JKjcGP8J5zjj6/XAr6w0C8XVLRZNq/dC7S3Q+o/+vg+wqh448F22uWssflxMkikOdoYnr1H+Pr+FAHxJ8LtNk8Jai0cn2iPfgADnJAIXnOF7fn+Ne/aBnXbGJo1UKFB27VbHGcZJ555/XnNcj8UvhU3hzUpLqGGWQM6LIEcbR/tHd+HPB6jFN8DeNpNJMZmXbb7dsm5drx4OBntnoR3IJOT1IB0vxz8fy/BP4DeOvGFvCt1P4Z8P6hq0EbKSkrW9s8ihu5BdVHGPr3r8+/+CMn/AAVD+I/7UPxs8daP8Utc0m+0W30ZNWtbmSODT49MlWeOLyUKqu5ZBKTh2JBj4zk196/tly2ut/sUfGK1nnhhhm8FauZZjztP2KZhhT64Pvz1NfzE29wyWrKsjKsgG5QSA2ORkd8UAfrn/wAF/f2m/Avjb9mfRvB3h7xl4V8Saw/iODUJbbS75LiW3ijhmBLqhIUZkXBJ5zxnGa8x/wCCRH7Ynhb4f/s7a94Z8X+NksdYXX0l0qzvpnZ1tjbIg8ng/LvDDZnAGTgZr82Mjoq457CpFG0j5uO+e1AH7hfFn/gpp4I/Zk8P6Te+JLq/1qz155LexbQ1iuGVEVWZny4O3c4UDnBBwO9fV3wM+PmleOfgzY/ECzvgvhrUtLfV4Z2gZWSySMszyKAWBADcctxwOuf5nTqt9Ppa2jXlw1nv3+S07GMMBgHaTjOCRn617J8Kv+ChvxT+EHhVdAsPE15eeH2sTp7aZdSu0K2pTy2hTaVKApkDHIzkc80Afv1+yd/wU/8Ag5+1x41h8N+DPEg1jXJNKbV/srWUkDrCkgjdSzqAJFLLmPO7a4bGCDX0zaf8TK0MqbnR0AyOi9R2+n64r+cf/gg9qLW3/BSfwzJB9lt4bfTdWlxIrPtVrRl2qc9egBbIxnqcV/QLoni54lLMsmSgUOFBUDucZ6nP6GgDu2tExKWXLA5GMe3HXP1+hq5FpsavukWNUcHa2Sec4HQ+n17+tcd4a8fx6pbpL5i3EUnqu3r07Dr1BxyMfWuji8Z2+1Gbcu5MAOA2Se/XjqTk8delAG3baPHFbMrRqu4gjJ+9np29M8CtCLShI21V2MvByOCAeefy46cD8OY0v4jWMrXUayQ+ZZyKsu5dmCVVlKnjd/wHvx1Bxu2esx3GnM6MpKkAgcbu/HPbGPwPegDoIUSC438KMDOT8p564HTpmpxqSpFwycnG084H+Ix255rkP+E2ja1Zt7diQxHX+eDx06/iKq3nitvtHy8w4IUDkngHOMfT1P8AKgDsp/FVvZgDcvVmAHXA9fp/nI64+qeNZmJVcxlUyz54ZvTOOf8AJ7Vxseq3bfNu+XdtOATuXHHXnOCpyc8CtHQ9Ku79t2FXLhgChTy124IPXqecjHHbg5AGDVLmYMrbvMBzknCknp+XPB/qam0Pwpc6jq8W2TAQhg2eQB3Ax+p9+nSum8N/D5pGUzKF5JAI5OepHpXdaR4WhtlGI8BUwM/fb2Pr/OgCnovh9LGyjeVVZ1QBmK/exwc9vTmrzf6PdRfutoLAMQD8vXnPT/8AXWlfRJBAyKQjYAXIBAPT9Oa5jxBquwlEj4jKldqffz3J424x+QoAn8V68tlHKrsFXbhio2npzz7ZFeH634hvtc8X+Sis8C5YlT83GD09wcc5GCScdK7jxjqU0zmDdGv2gbUDDzNxPc8/N2PA6VS+GPw2vLnVi1zaxrGyMC+zCu2B6nd2Jx+O6gDofhn4QBkW4e3+8dquwOVXsoPH155xXsnhbQvswVdgX5MdO/tVPwn4VWCNFI28AYwMrjt7gY6e/auutrJbaFf7oHr92gAlhVIVUMBxzxn1rA8QK97tKEsrENjO1ulbOpzqqKct/uj/AD2rFSe6bV5GEkbWmxQkRi+ZWydzbskNnI4wMbTyc8AGTaaSouMDltzAMFyeDjn2+n9K2tF01VCqo2rgnIGO54z/AEFWLLTxNJ+8jVVyW+UE/pj8vxrYt7NLfhdpXkD3zjrQBXmQRwRqWQbRuKgYX1/Af/Wrnby1/tPUWbZIyg/eyNo9vz/+vWnr+otJcLaxoWaUgkseg/w/Lj2q3oelAXCyON0ihjx0yetAFrQtBWySNfvKo3EMOhPOa2gMCmouwetEsvkxlj2oAx/G3iWPw1o8k0rBVxjOPXivjf8AaG8bR+Ib64FzJDKSx2JtIEAOTgAc5Occ8YzyAcV6/wDtO/E77JbyW8MixTYIXn5iuQDtHHzA9Pevl59TbV9dj1IyfaLqRgjRs+4xYyV7ct0PXd79KAMvwfr8nnQR28bRx8nbOis8fyjJ4PThRzzgg8jNeV/GrxVqCySG6huJYYZv30kU8eJcqoXG7dkqSQM45xnsK9a+JGqR/DzR7jVP7GmvVhV1e3sHSK4ZSSrOxZlHfnnIyxAJwD85/GTxbaa7qMlywaRo1WQmV9kcjZBKkN8irnbljk4HXFAHl/xB0uTxfrOnRxS/apI3CtEwlcz4XG9uMHLIMhjnI6HJFfSeo/CiLw3+zt4ina3WzkXwzcvHbsPmKCzY4YAYJGCc/jz384/Zq+FVx45+Icd19hYQzSbYUlc4CfNjHBHzfe64GRk53Cvpz9sUx+E/2YfG9vJM6SroNzCiu+WmHkPzlcZAY8D049BQB93fsxHd+zX8Pf8AsWdN/wDSWOik/Zg/5Nq+Hn/Ys6b/AOksVFAH4Of8FhbOxl/bh+KVzbFo7xtZMc4UdQsCE4I59MjjPB7DPhXwR+MNx4RvbK2GrNcIpZniEY/coxHzqSB6Y7dWOBmr/wDwWL/aYbwH/wAFQ/jZpM1o8ljH4hKS7ZGBUG2gO5c8BifT0Pfr8l6D8eJvEfi5dP0TS7zVL24ld4YwrN5+FJcgDGOAxJxwATgECgD97f2PvG8Xxn+H8EshU3rRpHduW+YRj7gUkEBs4GDxnPXNe4/8INDNoyxSWkfnTW5jUKMG1U/KMAchm9e3P1r8lf8AgnX/AMFO9I+Hnwu1bV7rQNRuPC/hV4V1h4b6GW+ubyaQIkiWzFGMCDYpZd20DkZNfor+zj/wUB8AftUQzt4R8QNfahYxCWexuIvKuCm7DSov8Sq2UDKSu4GgD5e/4KC/Aa+8TxMh0+a41C3ZoYpIFwoiUD5SRztXblupY98V4v8As3+JYYUj0G5aNp7eQy2r+YF85c44B7AlexH5E1+hPx68Dz6za3jQxy3Av2xIocl0GBtT+6Acn8ffkfAHx48L3vwi+IljeaPGli1rKpXy4/lxuJJGcY64xk8DuQMgH1p8E0ayvI1XzDGsW52kyPJzgd8nPOcj/wBmr0/VPBS6hCsTQrvZzLjYMKR0HTA6nP8A+vPiHwH+KB1eO2vQjxwyBY5FeJ2dZM44GMgAHPIHBGPQfTXhi9h1Exw5BeMB8gcgfj1I4/DHfqAedeIvhSukyzSW+FZlCqh+6GIznjjGRz+NWPDFvPoqCN4/J6gZOFI6jac88E4I7+1eta7paX8n7uzmkjdfL3KOF3H19eO4xnFc7J4Aa/1WGGGH55m8xsBn8sBeQBx/CDx0J9KALvhC8WURqzbmZuTntgc8/ewAc+uR65rrr/S11XSlON0jLuye/wD9f/69Y6+FYdM0+Sb7XdfaIFyrlAysVyehwcfLjjI+Yc9a2NF1XzrWONcrGxXhjyRjpn+v+SAec+L/AASu5lcLIuVwdxXAORkZzz09M4xXn8ulzeHNTS0DSCM7nDgbtnfHpgkDGTjH6fRmraHDcQYE0e1lLNg7sfSvLfiT4SZ45Fk/1ioRCyuVRG9DxnbkHnjGelAGX4B8VNZStHJ5kasMJ+7OT2+bjIzz2x09a9I0lF1G2dd2GKfvCXB7Y/X0rwuyubzSbzy7gNHMkrb4izSFUGSHzgYBGOxIJ9Bk6/h79rvwLYeIbbw9qnjbwlaa1dBRa2j6xbrc3OXVP9XuDffwvuffigD0vxd4Kh1ux2yxxfN0JXrxzjPGPpxwfrXwh+1T8fPCn7OPx4s/CV14j0PSvE2rQ/al025mEbTRNv2kg/LGTsO0sQWIIGTwfqn4i/8ABQL4NfDsTw6t8SvBP9pWcM8q2MGtWzXTGFHaSPZvwHARhhiPmAHGRX88v/BVL9tLR/2+v2t9Y+IGj6VcaLoq2VtpGl2d04N15EAY+bKqkqrMzsdqswHqetAH3x+1L/wU18B+DP2VviJ4Ut/E+j32r+LNAuNJsdJtZPtksbXEUiCXzIlZETa2Nsjg52kDFfjYPlwPbFPkkXnau1fSmngetACK201LIQr9uxH19Kj4z+NO+82fxz60ASQKpXaW7euO1OaN1SNm24ZdwIIORyP6H8qjRWlOKY26LKjPWgD6S/4JS/HDwv8As9ftz+Etd8c3y6T4XjgvbK+uXRiLXz7Z0Rm2AvtEmwnAOAOnWv6A/C3ibRfE+tPa+GPFXhvXpII47iWC01WC7kjjfAjYxq5ZQTtHzAZJwBnFfy42DpFqcDOFZVkUsJCdpAIznHOPpVtbkjUbi8txcWkTMzloG2lAGBUZGOjbPTBwR2oA/q1tra4ysbW800qx7NsaeWN2cDtjgY4znHIpbq7ntUby7e8YDJ2kEkjPVcdQOP8AHtX872s/8FXfjDr37K2i/C6b4neKF02C6El5crbiHUEhQny7dbxJPNmhHDEOFbPy5ZQBXk/g39qr4i/CDxrb6t4X+IXi6yvdLkl+yXkGpSBtkmBINrFhtcKuVYEcDIoA/qK09pp4GZYxayy7TuWMGQ5yoPGT+JBAAPNdVp3hnUpAdk0axrkjcGGWzkHkHGew/mOv4M/sQ/8ABxD8Xvg1rN3Y/ELT1+Mmn3zo0DXdylhqNgV+9sljiKupGfldeozuAyK/VT9g7/gt78Bf25Pihb+DtJu9e8L+LdSm2afp2tWiRnVMR72ETxsYyyhWGx2Vjt4DdwD6dt/A1xcsj3O5fk5RmO2Pg++OBx61q6R8O/mXcyMzkEhHKq/bG7j054GcdMHnvNOtYSFdRG6Y3oc5Zs87h16j371e06eGFFj86NeueSGA/D3/AK/gAYmkfDFXbdKNu5QMg5z/ADGf6A11fhzwfDZRrGiFgZAWYgFue/r/AJ/GhdVjwrR+YSpIYgfl9PfP4dq86/bA+M138Kv2VviB4isdWt9FvfD+gXl9BdyhMRPHCzgDcQoJwFBPAJzz0oA8e/4I0/tQx/tdfs4+LPEMl9NqT6X8QvEmlwzXN20tyLb+0JLi2EmSTGwgniUKCQERcHHA+up7lNP3FozuyPu4ITv1/CvwY/4NH/j/AKhpesfFb4ZzTW/2O7htfE9opkHnNPxb3BHdhs8gnJ4I77q/a+58RyfZJo/NMpUhjnHIOM49eoHrz70AWPFPjRUn8iMqvGxufvfTjkde/HWsH+3P7Y27vvSJgRkD55MZyOv8ORn/AOsD8g/t5ft/WnwC+PPwJ8J6Xqmk7vHHi+TSdcWKaOS4tIhGqxq3UxhpHAIbBOOOM19gfD/w/wDar5ppY28rywfOPK5JYKgPfGB9ARjrQBpeGPCpvb+OW5XZ8ucSc7Tnj6Y6YGev4j07wv4VitrZVUO+1eGfGSfWodHtIQqMFxggqM/r+ldJpckcWFXaw6Z6ZH5UAaWnactrH325PU1JdNGI9pYDHXNU7vVzbIzHHzEYwRkjPpXg/wAc/wDgoL8Kf2f01RfFnxB8JaHcaVqNppVzBc6lF59td3QLW8UiA7ozIiuwLgDarHIAoA9f1jUU8/a3y9PmwAV7En26daj0/wAxnZnztyTk4DH0/oe/+Pm/w2+OPhn41WlxeeHfE3h3xZDa3H2W7m0fUIbyO1mHWFyjEKwUjKnB56c13un33zld0ny4OG5wR/n+dAHUWsKb92f4QAT05P69D+dJPfZlEahvTGM46de3Y1lT62YLWTI+WNDjJHXsP8fpUPhOfz7hWxH5jdWB9MUAakWmGWfzWibzG7euO59hmtyxtBbgL2UY4FNt1BGfTp7VX1fXYdJgyzqvoPWgC9dXa24HK9e5xXmPxx+NcfgnRZtjYkyFULy5POcL6Y7+49qy/ih8fLTw5p9y2/8A49QCQ4Zd554U+uRjjODjivknxP4l1n4zaus95K7LeSPArB/9QoIfsRtIBweowy980AWNY8dTfEjxFcXV5dwrDaKDEQ5YZ3ACPIALZbqvB6jkgEyaTGI9Va6Fpbxwxl54t0YCjIAJx3DHPJx1IHGMO0XwLY6HoC3HinXtK8MaHNN9mF7qV0kNtKcMTtkYrztBI9ee+K8c+C3/AAUC+HH7SPg3Xr7wnrKfaNDlUT2F9JsllyuRJGC2XVgB6Ht9ACD9pfx79h+3WbS/Z5mjbcAGxcPhRtZsnbjKrkcfNg4wa+ZNKupr+7vvtFwq/wBoFZJGkbcpH9zgZGQSRuGDvPUdOx/aC8eXfi7U3t5GaZWCxQwxDb5YV929iowx2qOD/eHABwJ/2d/hpdeIfGqzPbvb2ZXMaSKW89AV+bCnAwqAEjoduORQB9Xfsm+B7fwP8Pl1C4j2rcKURo1+fcp52lvXoPrwBivFv+Ckfx3af4aaxpdlNCy3+nXMc+BjBETA/Kc7QM5yMjnrmvYvi18QbbwJ4Ra3t8x/Z43KQ5+aIgHqThQTggAjgV+b/wC2R8ULzxDHrAE0kStZyJIuSwkJSQEE+nHTH3hn3AB/Q7+zCc/s1fDz/sWdN/8ASWKij9mEY/Zq+Hn/AGLOm/8ApLFRQB/Lp/wXn06+0T/gqH8cG+z+fb6h4g86NmXcFP2aAcHORgj2r4dt4JHt5BCJHuJBwUJ/dKc7mz+OOO2fWv0y/wCCzXw0uviR/wAFR/jFcNpN1BpNrqZfU7yONmX7PHDApZSeFkkJVFA4LDnvjwjxJ+xtcaP8Ol8YX+lBpNWVUttPQrFJYxNkQK8agsWfGAc8jkEZFAHzFputR2ki21q+oWdrcII3czbA8QxuyQOrMMAchcg9jn1L4N/tl698F9Ri1vSbqSHUtNIj0oqkUpgkwBtgLqTFGFJHynDfxA5NeQ63o7aR4gvrS6ZrGe1dxNA3O2RCQwxntyB68+tYt3eXBlWbiP5f3W4EbUyfX19eOO9AH6s23/BcD4qWPwogbVNM8H65HqmYrXXrCN2ezCInmJcQn5GcmQKCCoJ3Y+6a+avi/wD8FoPiV8VINZs9X0DwjYpexqtlqGlW8sNxp654KbndWZtuMMBg5PTp8r2/xq1hPCaaDb3Ulvo6ztdSwhyy3kvcyZyWX7w29ACcDJJp3xB+JF/43tLf7ZaWun28QEohtIFhjmJxklQuMk9uirtAA5yAfaHwN/4Lman8IvhtNpuveG18aeKfNUWd3Bdizs5oyAy+enlk+ajYTKBQQSeo+b9Iv2Of+Cq3wd/aE8CaRcXHjrwv4P8AEckHm6hoOqaqttcWEy/fiDShBMgPQpycj3FfztzeZBH9qDMlywLoyggoM9sdD3+n1qnZag13rMM1w03yyIzPGQZByORnjOB37jmgD+nDR/8AgtZ+zLcfEO38Jn4qaW+qS332BpWtbiOzSZTg7rl41iVN3G/dtPY9TXZ65/wUV+AekeNdNtbr4qeC7e7uAlzb79TVYZFbOwmQ/uyrYYjk5ByAQRn+WaK9m0u+mmgdZl81h5hVV80ZPO3nGcZ44HHtWrHD/wAJIzXCRw7mUvvjUKqMFztO4DnjJHIODjOMUAf1N+Lv25vgr4Z8BnVNS+Knw4tP7XR1spZvEFrHG2AeUBYFwMfeAIyOvPPhXiP/AILB/s2/D+1ia8+L3hG8ZwSq6Y02pNleOfs6PjtgcZwcZ5r+cK51m41VY4Zo5ZpLZDbW0QBxboXZtir2+d2OPVj61Dp2kTajKohkYsuOP4h+A54wfyoA/o41b/g4R/Zb8I+JG0m+8capdSR7PNurHQL2a2ViASN2wNnnkBcAgjrxXzj+0z/wc3+D9Q8J61J8LfAt9qdxpeo29ql34jBhhntnEm64WCF9wwUAVXdPvgnBG0/iVqIWC4ZVkaU5O5m6saqpdzRJIscssazr5cqqxVZFyDhsdRkA4PcA0AfTf7V//BTz4uftfarIvivxV9l0mwDPbWWgW5sbGMMwKl9pMkgztA81mKnpjmvm+415LlbpZLO3kmuhxLuZGjOckgKQpyMjBBGD64qikzQMxRnXIKHacZB4I/LioicetADppPMdmb5txzlu9MJAagtgdPrSGOgAZeMcHvTAvPX8akjUD7w3fjTdmGIwVxxj3oAFyPSnA5NIBg5/rSjk/wAXHUUASZAA24/Ombc85+nvUsMf2h8Rr8zerVqeH/DGoeJb5bGzijmuGJWKEH5p26lVI4J4z1HFAGfpttFcXkazSyQxM20ukXmFSenGR7d67rWPhnJ4S2R2uqW/k6kCglnKKsyKRmRFVmfg8jjPAxk8Vz91pVl4fluLO+mv7bUVGGVUQrDKM/IxB5wQOQRjPTIIrS12/jWNZYV1i71CO4Yxaj537qeJRuwg2ZDKxyWDY9gTmgCv4r0SxuLy8k/tpruVSJPtFxFKktwCIxsEZTh1ySSzBSAcHgbubawIb5d23Gd7DAIra0zTNQiLSLY3c0MhCSFpMIV5IRm6KTtPBIJA4roZfG2fE32jXPCcNx5lpHbLZ2261jViqjzNiDHmFM/3TlgxzzkA4jS72XQtTt7uFo2eFw4BchWAPKnBB2nkHBHBPNOGtTW+tfbrM/2fMsxnhNqzRm2OcjYc5GM8c5461sfEG60m+8S3bWWgN4VgUYisHuZLh4+g5Mnz5PJPXn0rMOkWsSrKLxbq3aRoQbcZlDDBGUbBwfX+vFAH1n+xN/wW6+PP7DfgtvDPhfxJY6t4aj5s9L8RWr6jb6cep+zkSJJED/cDbO+M816Vf/8ABzN+1DdasbhdZ8CrAsm7yF8MoEIzwOXL8dfvZ96/Pm1spL0skcN1PMv3VRC2AOuRjNJNbG2A8zeu7pxigD6f/aW/4LG/tBftM/FVfFmofEPWvDF5b2aWFtbeFbqfR7OCJWkI/dxyfM7GRsu5ZiMDOFUDz3Vf2+PjJ4ps9QtNX+JfjLVrHVraWyvra81WaaC7hlQxusiFsMCpPUdea8d2nnGcdM0qpk+n40Afbv8AwRA/bW8F/sLftn+IvF3jPWbvQ/Cl94Ru7Bhb2j3clzOZbaSGFUjU/MTG4BOFHOSASa+pPj9/wdWax468N6xpvgv4at4VvLm3lt7DWp9cW4uYFZMK/lLCFjcHa3DPyMc9a/H8cZ9/Q04P8hoA6X/hYeqQX+qXi6pqU2pal/rLtpd0jnzFkLbmBfcWRTkFW9+oP2T+zX/wcT/tOfs4+AD4ci8S6L4ztYY9lhdeKbBr6904Yx8kyyI0gx0E2/HGCOlfCWNvf6+9PQMT8q/r1oA+9v2ov+DjX9pz9qz4a6L4XuvEmm+CrfS5VuL268HpcaPea2ygbRcTLOWEfBJjhMasTyDhQPdf+CcP/B038VPgt48XR/jmf+FjeC9UnjQ6jDHFa6roKnClo9iqk8YByySYfjIfPB/JgMxf7vU85HWnSNMWbP8AF60Af0t/tl/8HNXwg+GfwS1rUPhbdL8QPG0V2NMsNMkja3t4mdNwu3mCvG8S8HYp3OQRheSP54fix8WdU+Jup6teaveXGqa94m1WXXvEWoXKp519qLvIGYFTt2YkdhtC5MrDGFWuE3q7H04HPapGTaDx5m084z60AdHonjvUPBWhTafpd9eWJu3DXOwqqyY+6VZeR6c59eK+nf2NP+C4P7Q37E8em6b4b8ZHVPCtrefarjQ9YgW+gu9zAyDzHBmjLAAZjcYPIHJz8hswLDajL9eTiplvmjL7l3rIuw8H5e/H0oA/U74p/wDB2R8fPF2rR/8ACO+Evhz4a09UKyW80FxqDTHj5i5kTGBxgAdT14Ne/wD/AAS6/wCDpuO219fDP7Q8On2MOoXLvbeKNLtPIt9NU4KxXMC5+TkhZEyRjDA/fr8MBubC87WJGf8APSrSRSS/wEttLHj7q4/PGKAP7J/2x/8AgpD8Pf2Jf2Srr4veJL5tU0GRYk0aDTXWWXXridC8EMDfd+dQX3k7VQMx6YP5T/tSf8HYFv4ku7GH4W+CL+2tZIC19P4jhQz27nB2xLDMUZRyMsw3ZxgCvyD8aftW/EL4m/BLw18Pde8Wa1rHhXwhM9zounXk/mR6YWURkRsRvVAM4TcVA6Ad+Ct2SNFk+aTcATns2c/5/GgD9Cpf+C9nxR+IfixdS8VW1rqWnmV2Swt4/s6NlSQNy87QwHbJA6g169rH/BwbeeD/AIe2en+GfB9wuuLPJIkupzpLbxr9n/dIYgzbyH5IyuVUdcla/K+xWa+tgfL3JuBYg7Vx3Gfp2JFakmisXcMzQIuHUzE7SeMdAc9evT+RAPTP2gv2wviR+1Hrlnqnjrxdq2tXFknkwT3DfLZoC7BYwuAmDJJjjjdjJHFcx8P/ABVfeG7q9l02/ltZ12OfIlK79pUjp1GSMAZ7+mRiWunTXcm1WXy1yj7GydpIOQOMjqeT37Y40NDsrqwubdYbeX7Qo80Efe78DI44OQcHHGDQB9Kfs+fti6l4Jvrf+3nvNctT+4SMyoJFXaF2KCu4rtBXkkDII9R9lfs/f8FFvh34L8BT3GqXWpw+JJJXP2KK0Lx2i5wqDOAflXknjJIySDX5j2Om+TNbs3zSN88kTEKVIyckbeOnAA7LjPStaTVJNFKuFSBplYM+9iwYj7nTcPlZuO+R1yBQB95ftO/8FJtH8d2lnb21vdXTZeUwsSYUXAVUyMYwVYEEcEHAwRXxr43+Omm6pBqKzSaiWdWIJVgZmYbcMScgguenUD1PPHm8kvLiWZSs0kKLkbsbF6gDHXBPJ4J5JPasfWZ4TpjyOsm9YSTGSMLnhvfJIGemAcc0Af2Hfsxjb+zZ8PR6eGtNH/krHRS/szjH7OHw/wD+xa07/wBJY6KAPlH9o3/gmj4d+N3xX8T3Oq6HZXWk69q/9tX5/wCEjuLeS+uVCLEkkS25XylC7gofAYng5ry74g/8EgPDnjjVLy6n8Nx+ZKgEYj8eXMKqwTaDsNiygoBlSd2Cc44FfSHxo1b4oaR8Rte/sPRbTUrGS5P2NnvhANu0cN8hPXv1A6V8++M9P/aWtJn+y2mn3XymRXScCbO0bYuVIILjk8cDA60AfInxD/4NpfDOrXsrx+F9ea4ustLcQfE22YqQBt4l0ddxODkk9889B5lrP/BslcSxf6P4f8TLMxMaqfH+mTAL2b/kHoPl6AAcgfUV754mtv23g8LNo2qXEiEzym2Fv+8c5AH3V+ULjj1B5ANc/wCL/Gv7Zy6TNZWfgPx9DfQOzNfLaecZE5OAfOVSASMDAGAMc0AeBad/wbM61DLI114U+Ii7W/dx2fivQZFOe5eRY2HPOAvY1e1L/g2l1OfTkhj8P/FFY1O87vEnh+SR2Iy27JUDnA4PvwM108vxo/bY0y9h/wCLa/FaRZi4jWWwnYH5QSWKzjjOQNxye2M1yHiP48fttzWM+7wf8arYzMJEZdOljMIZ9pUkTH5c8crnAz0oA5TxH/wbPeLIJH+y+HvivIhU7duqeF5/m+rX0RI68YGa43Vf+DaH4sRzqLPQPiA9uxHEh8NGVBxnj+2APXv6V7BB+1x+2BoXgSWG48D/ABWm1afFw95JYuI7eEZwip5ud3y4OMZ445rnf+Hhv7V2j3MO3wz8Rrq68zMtq+iTNGqlCAMrJxgndk9fWgDyvUv+Dbv4vRqfJ8MfErzM/d+x+GmXAz0P9vdfb29xnLl/4Ny/jNFCrN4V+JGWHT+z/DhOcD014n9K940b9vr9px5Wj17wx43mBOyRbdXgaBzna24z7uD8pPAwetc9D/wUW/akOoRWa+DtejEMu2UBWZsFujO05w3QHBxkHjqKAPGbr/g3k+Nlu+5fCHxIaJjhWXSdDdu3UJrRI6/pVCD/AIN9fjdNLJ5ng/4lQwqBtc6Bpj+Yc4Pyrqp6evOa961j/gph+05Ek0a+EdakmbaUligP7tsYXO2Yj16YJz61i+BP+CkX7SF5eiaTwp4y1jypGU/ZfNkhJzyn+sI3jp7YxjrQB4+P+Dff43MJAfCfxAj8s8mTw7agHp/dv2P6f0zi6p/wQd+OFhMyL4N+IDt8xQHwv8rAY5LLcMq/ie3Ga+ur3/gql+0no9g1va/DfxdGyufNY2QleIn7uCM9QCDkY6c84rk9V/4LU/tJaZM0UnhHXopFHys+ksrqBgFT8uOvcAdevegD5Vvv+CH/AMf7f/mQvGnThW8OXJYnOP8AlmHA79/Q45rMf/gix+0IrFR8O/GGVA4HhzUDnPXGITnHPPSvrKf/AILmfH5VlvbjRbj7Kiq6kWLRKoHDbjtOSSCM9eT0rIu/+Dgv47NMHHheJoY1ClgHUkcdfk4yQ3Hv1OKAPk+X/gkJ+0BDLsk+GfjyNieP+KR1d9w9fktW45zzWXf/APBK/wCOmnS+XJ8NPiA7YyoTwZrjbj9fsWPrk/nX2db/APBwZ8awqu3g24f5/l2O5UjPIYCMk4wRgY/StDWP+C6vxs1hYbjS/hn4oZb8AxOnnvGz9GCBIMYJ2jGT7daAPhG7/wCCanxs02MtdfDjx7Z8E/vvB2tjgDJP/HmcfjVW1/4J8fFx22jwX4ni4yDN4c1WMH/vq1Ffoc3/AAW0+NEUELTfDvxjZOQBOrWl9gN1JCi2x3/D8q6Kx/4LRfFyKxkmXwz42il81DFC+h6jLGVGQcyeRnkZONhwRjnqAD8wtU/YZ+JGlTst1oN5bN2E1heQ7uccBoB/k1m3P7IHjq1ZUbSm3SEbQYZhu98mMcD1PqK/SXxZ/wAFxPjxFeINO8PeMPKdh5kg0u6i2L3+VrU5zwM9evtXP6r/AMFsfj3d3snnal4s09GO5BBoM7tCc8gl7X5tuc9s4A4oA/PM/st+NI7VZvsEMkbuYwEl3MxHJG3Gf0qXSvgT8RvDF+txbaReRSq5T54NyHIIIZXXBUjIIYYIJBGM1+gcn/Bbb41rFJEPFnjy6fywRLB4W/eMwGS+1oQACAe5PPPTNWPGn/BXj4keOIdLuJviJ8YbGRGV5VtfCZtlUhhnATIdSM5BI4BGOaAPzbvfhH4ps5fMksIY/MJk+9HtU8568DGOnSo9d0TxJJJtv2sIPuyKhnggVOBjaoIwMY6cV+l+lf8ABX74jSTbpPiJ4+vLeYh4o7nwndfJg9vKUbhjPfpnoTXT67/wVk8WPbSNN488TXHnAN5MngjV45EXadw3bsNzj+6ApPUgUAflfpviPxho+gTaZb+Jmt9LuJftMtkuvxrbvIp4kaLzdpcdiwz6VWuNU8QX3iVr641SxuNRlYSNK+qW4LHA53CQY4A7j86/ZHw9/wAFNdL1Lw+m7xT4hvp7dlCg+EtaCOpYlt2ISP8Aa5PpycGofiB/wVI0i18P+bY69cTM23yI7TRtYQuAVyWL2e3Jy4wDgbe5ySAfj/qvjjxVq2nR295rVleQKhSBJNTtpDbqzMSsZLllXLNwDj5ifekl1LxLe3FvuutOmmikSSJ5NStWkRlUKuGL7gAABjOBiv17+Gn/AAVp8Jx6nDd6lNMLiSJm8l7W+TYxK8n/AIlwY59Q56H2rvL/AP4LX+E9PkhmWz0lv3LM7SvqEWwqrDGDZhmyQuBnHPUY5APxn8CR+NJ9daawj0Ka8khdSkmp2Q3K5O7KtLjk+3p7VaX4P+Kr+2u21Dw7pt59njYnbrlnFsJXIcYl+ZQMH5eMA8jmv0zt/wDguBYx+KraSaH+zLd9zEwW3myhvmHlgeUcjGME9Sce9ey6j/wXg8Bp4dga18RaTNJFGsbxTveJPt25GdtqAG3HHGBnvQB+GWr/AA91axnaOTTrWz8sBWjOoQsVYKMn7+eev48cUlh8PtXubmNUsYJPMOxR9shUEnOPm34HTvX7TeJf+C6fh+z1S3g0nVvDWow+Q8txPc6lNCnmbOIxus8kk4+bOevpz1mi/wDBeHwv/wAI+0lz4p8LW99FHuWFdW4lI6fM9qAMjqeeQRwOaAPw7k+DHiaGKR/7JiKxnDMl3BIAfqJP84qG7+GGu2yjdpK4Y7QyzxtnOOmHPbmv3i8J/wDBfTRL+7Zf+Em+HVvbqksjPda/DHMSvCoA0KgluucgDoM8kavh7/gvf4X1BrSK88Z/DmLfcFZXGoWLLBEB/rBuZcsegUc56+4B/P5P4I1SB2VtLl/dvsOzDHd/d478GoZPD98WZl066VU4wI2YL9eK/ou1r/gu/wDCm0lWOHxp4Ru7hlSeVxNpjRIDu3xhvPGXHB5OD29B5L4i/wCDhfTTYSyNJ8PrpVdlaP7TY3LhQ2MKok+bIzjHHHSgD8KR4b1A/wDLld/3RmJuv5VZg8H6xf3LRQ6bqE8ynBijtnZlJBIGAM5xzX7gyf8ABfqxmudsN58KY4HXlbjT4JfNUcHlbgBSTkgHPB6d6y3/AOC5o1i9kuF0X4UXcFucRO1jaJMBx8wVrkH6DHAX2zQB+Mtv8IvFF95jQ+G9dmaNtjbLCV9rHsQF6/WtBPgD46jba3gnxarMejaLdcdsY2Z7j/Jr9iNK/wCC4mk6zb2733gT4Kz6kpcyfadNtGCs2QGQmRjlsDOenGSRzXQaL/wWu8C31rDbzfCv4M3SxxERBdCtFDSD+EIxG0Fs4OcYwaAPxZHwH8eLeeT/AMIb4s8xVPynRrlducjJyg9Op9D6U6H4MeO0l8oeF/FSNGxBjbTLhTuPGCCvXjmv2vvv+C0Xwv8A7Dtbi2+CPwca7kTyz5+l6WoR9obIAbOzcAME5BweR0nk/wCCpnwc1LQbfUte+A/wKvLy7cSXSLoWnSNLleZFPzNnexG05bAbqMEgH4pyfAHx+sW5vAvijb/ARo1xye+Pk68jj3q1L8DPiBav++8E+KodqFQzaLdKM8nBO3GRyf1r9pvDn/BUL9kGx1O3XXPgF8O9F1KSLM0lvoAVY3wMquyEk9jn5QAPXiu/j/4KOfsR61psNrL8LfB91HMobyotHkwoX5+N0KsOQoHA5I7YyAfhAvwm8XWp8qTwv4mWVjhVbSJ1LYwCMFfcfpUmmfBvxgZTKPC3iZS27yz/AGTOQO3zDbjBBPIz39a/eyz/AGuP2JvDGvRzWvwpa11CcrExsrXUUZA/Gflwu3pnH5cHG14H/b6/ZN0zUXjt/Afi7R2Rd+EuNZeMggkbVV9uCeDgDnHBwKAPwYHwl8YQeUreE/ESRtlsHSJyyMucqfk6jP154qzD4T8Wea1t/YuqeWoDNu0+b90pAJY/KepAHI4OO+DX79y/8FEv2YNR1GG0ufBvxBW1VljF00+sRRpKScx480NlV3OTjGCcEnIHoPgj9qX9l2R/t1rpniq3aQ/ZZXludbZgMc5DSHIUHBbt68UAfzr2/hPWNw3aHcR7du+OKzk4P3Cv3c7uSMfy5q1p+hX4ZYp9H1DbaEpIZIJFZOOmScL8wyAe45PGR/SvafFH9m/W9KW+tLDxNdJcExIEuNZRpGAyVG6QAZ7njpyeKfP8YP2f/CViPO0/Xrb7QNs0Vze6pI0K+XuBfMjAKAcZ6DIx1oA/mvbTbi4bcbGVYgVTD7i7ndkdByQSSc8DOMDgVav/AApeW2leY1rOq5KMBCR8xIxztGTguegO32Nf0aaZ8bv2c579Ba6PqE80IxHhdUlyeW2gkEdV796mv/Fvwb1C5Vo/AniqSSNlukmgsNTUZI3LtIxhvb2NAH85Nz4U1LRnYRWVwkkkQcssBUgkgfNxxlcnHXIGB3rH8RaHcG28pbO681x8n7ttqAjPU4xnH1wp+lf0Uav43+D512GGbwb4mhZgZIXvIdT+YdjhuW64AJ5JHqK8q/av8efCTQfhv4rt7XwbeC8vPD2otHM326SS2l+yvsbDEqMEg88DGe1AH6X/ALNH/JuPw/8A+xb07/0ljopv7Ma7P2bPh6PTw1po/wDJWOigDn/HfiKx0nxJqDXFzFEFkwxY/c6df0rDufFemKzM2oQIGAMe5wPX/wCvXyN+218d08I/H7xVYW/xE8K6TeJfmNrS51WOKSE7FKoVdTtODn05HXIx4dP+1dJ9ta3Xx98NLmNJlgfzvFVuskgUcMSyAZJHI4AyeeKAP0Uu/GOhTS7f7Sgy2cKx646mqN9440e0i+bULVY2IXd5oB9MAnr0/Svzum+P39qaiz/8Le+FduzDa0H/AAklqIw4AJCnHGTgEnPHNZnx2/a3fwz4MaPwz8V/hDqPiMzpzL4ls4ljgcNzwxxxgA45zxigD9Fm8a6bOQn260lmk4QK+VJxj0+o/Opv+Eogizskw3K5V/lXAx2/zzX48+Hf2yPihq2mhj8RPhCt3IxUeX40s9qRn7p5kG49z04OBjGTTb43fFDUtQ3T/GH4ZxzJExEY+IFmvmzN24kIGB0HTvxk7QD9kj4g8y2XbfTKSSxCSnjPQ+/T9PaszV9amWJVTVbpGaPaStzgHp6j26//AFq/IXxT+0F4u8F/ahD8YvA+pOytKi/8J7aKzOAQwDEkY3ZOAwI446GsCf4u+P8AW/Khtvit8PYry9tIXuDceNrKPymCkMoJmBGAG5PPzgZNAH67XXijUFu1hbW7uPcNozfYDE4x2BGeDxjrg1T1PxzdC5jY6vdbVZgR9p+4c/3Svp+n4V+Mes/Ev4naezCL4oeDWktd0nmp8R9O3NGecnfP/eGAASQox65zfG37YHxpEC2em/EbwTceZCVlmn8daO0kTHJyrmQDnGCT0x9DQB+z03xgvIrSQtrMf7tv450Ppkn5O3+FYNz+0qNGvms18Wae10gZni+3QebGCQMlNuRyTjd3Hevx58O/tY/GtY47m8+JXgu8aCfMySeOdECzDnaVUyDaOOgB7dMkk8XftN/FLxr42s7+HXfhxeQz2YUxnxbpEkUBwWZt32gMcnkgDGVHWgD9jLv9ph5rFvJ8TWLSMN2w3cO5cAnP3c9se/0rnL39qnVLLUVjk1yFhJzlXQBuuM4Q8cDnPFfkn4v+Jnxok8IyTrqXw/mj3q2y38a6SROGJ2rhrktzvBB44BOBkml8KfGL4leE3jt9StPAZvA7B538Z6XIFJXksFuexC8gAZ7DkgA/Wy7/AGg9UfS47uPUhNCuSjCaBg+cDsnvnIP505vjRqkVis018kcbNhmEkR25x6rzn0Pqa/MHwT8Yfibqc0kdj/wqcRl1Eds/imyL7SQCrOLgj5uTtGDjAyMEn074Ra58QfG1jcw6kvwt0uLUJN2ZfGlskMURyNoVZWYnOBgAk5GRxwAfb1x8edTlulhXVLVWOSGV7faeMYA29Rz+XrmsjXv2kNQ0aZoJvE0MZWNZN7x23yKeACAAff0NfBFxaa14HgjsrrxL8M4WR96Pa+MftElsGyojZI3bHBAPTBHXk11vwCTwR4/1EWPiDxR4bvtcij3IkfiIyLjcVG1t/OF2twxIGeOuAD7N039pyXU1k8nxhYzeW7b/AJbXB6/Tp93jqSa9ItfidD8I/A+i+JfEutWmqW2tRb4URYEEG5dyk9A/y9ecAnGDnNfIWo/syeEp9Ge6s9SvJJEcSkwao7+WzZ+dc5GMgZBHOB0J58I+LXiTxp8JNVtrez1SXxNpNiv+i3N4VlWOMzHKpt2t8u8A7TwFJHSgD9CviX+0XBaeJV/snWLeC3vYBcCCSJD5PQYweQD8uM+/YVy6/tcXA1IR295G0eNsjLbJujycZPQZ47Hv61+YHxA8c+OPH2palLqlprFjKfLtbY27ssTqc4k25BCBR8xwTkgnsK5jRfCvj7T9Ikt4f+Eo1tZpPNMyM5Z5zsZYwPu/LlTyCR7DNAH63Qftl+UVja83sw+R10w/KxJA43jpjp1rqv8AhqCQwJF5txO8gxvGnlAz/wB3LMRnB7cj3zivyd+Gfj34saFr2j+ToayWdjM0N5PcBmuJY0j3AI2zOQytzjq34V6ZafHjx9q6/wCneC9e1G4upPJFtZXG2SMnaW2qYmJ24wckc4GMnNAH6O3v7SFhprM9xcaiu7GVWANsJ44GeMnBzz16mo/Dn7VOleNdVh0+3E8dwdrqs0J3SknaqD5TknPA4PBPQV+aXxH17xrqmn3VnB4L+KElvOVVZYLlgyzEbhHnyVKkdDk8EDsATkeEvDXxI0zQtOkPwe+MGpvdKmxft6DhR9xi0bd2/wDHSckUAfqtf/tO6Pa2zeXNcNkjYzRExhuuOBzwegx938RzXjD9tDwxpiRpIv8AokO4PLLprcoAScNjGRyTjrXw/P4K1668Ew3S+A/jBZ3xNs81lJZ+Y1oXO3KHbsYKCpYA55zk8kWvF/gPxd430S3lsfh58Z47aREiKTWMC5bGSWjYghR69iBx6gH3J4U/a2+HdzYyCG+8NxvGQXjKojoGBIO3Z7ZxzgDrxXTH9pfwX5Qkk1jw3b7j+7L3Ua7l5JwegPOMe5r86vGnw/8AFvwmls9Y0/4e/FvxHqEwHmWKaPFIqbAoDMQQhYLkfKST2yRUXxM8QahqPhdJtQ8C/FC31C4g3WsVl4DjuZIpGKAqwb+P5iMEjOWOSBwAfoBH8efh9q2viGHVvDlxJtMgDzR+Y4Hyjb+RBrU/4XP8PzH9lW38Oz8B3Blty5HQ5HrjP4Y57V+UMXwLtbzWbO31Lwl8dmmuZVwy/D7ylt3Abbu8t12gZGeAOOma6rwL+yrZaJNM0lj8ZLiS3hDyXB+H91FsiGThQjhj0OCOcEY9aAP0um+MnwistMe4u5PCdnDGysZmECqcsAecADkqPfI7mptJ+Ifwb1DUZbSyh8KzSeWsoCW0bDaw7gISMgg9Pxr887v4UeH9b0fS5odJ+KSGaUwPAfBt7aNIioW3NH5oO0seWz94kEcir0H7MfgG2u1kbQfHys0aoMeHtQjRVGAoP70pzvwQcDnn1oA/RWa8+EU1iA2i+E5I5DsRTaQ4J5OCNn+9SaHY/CYz3Mlr4N8EwyuxXeunw5lA25APk8/e6D645r8x9Q/Z/wDA+y6b7L8TLeGNo43RPCV9MqkoVLJ5ZYcKrc/dzk9QDXCj4O+GJ725t49P+Kr29iWHnHwLfxxXI2qM792ShGAeACB05NAH6/WviD4KCNRDoPw/aFSVdvsFvh+owR5fPVuKdNoHwRn323/CFeAZI93lsg0q3A7Z48vGOR9fxr8dfEX7E9p9lW90u0+Ikc0j+Zbj/hEZ4y0rOpVW2lAuByA3PBGSc102ifsY654fvY7yzj8eRz6hZQXE6TeDrmVmJ2ouT5qhm4ZiowQDnjHIB+vOmeBvhDb6cdvgHwJ5MhPy/wBmWpBHOePL4xyfqe1PHh74IQXKxyeB/A6yEDa0em2pKkZxyF4xnP4++K/JGP4BfEi00p7ybw74zezs12tcHwjdFIyA++RYTc8hiFAUDIHXgg1zsnwR+JTzaQum+GPEGsTz3O24WbwjfWLW6MHxuWSTAUZQEhyenTOSAfs4sHwV1ZTb3HhbwmvkoGKyWMIZAT2O3PXHI45FJqnwt+B97bLHP4Y0Ta24qkUjx5xyThWH5+v41+VnhP8AZ/8Aitp+tW9u/hu8mms5Hfa2nzBVkywySJfuspBx1BZjznbXea38BvjfFY6T9m8C61tZZoZnt9TJMexQ6Egy5UMqgcAdcdMUAfojN4C+AV5eFG8K+HZpIztI8ncEJwccnHpn8M1pD4U/AbWBaq3hTwrIMFYR9niwvXhfTjPTjA61+cS/s5/GfTLi9vNO8K6zEnyyTs+tCPtGNsI80MVJO4lupU8Diu38M/AP4uaq629x4XmtYrFpDDC/ieRFc5ZuRu98gYGRjGRggA+1ZPgD+zndai0h8C+D5Lpm2s62kPmA7t31+8Ccf44M8H7Lv7Oms3CPH4L8J+crDlLG2L5HTJ2k9P049q+JPiB+z18RLfU7K8uvDTpJNP5TuNajZZJPkC4MjlgHU4Axw0TEn5jjqvDH7PHxWk05oLXQ/FGh+Z/pEd5B4g3SA5KhNiux2HOQCP1WgD7Btv2Lv2fJJ2aPwV4bWS4Yy4SwhXjIyAFQcdBjuCat2v7GHwAe8juF8GeG/Mtx8gWxiURjIPChABk46Cvl3wh8D/ixq+o3StpfjqykhjPlXEviSSXzAMDCgIQTgjrj5snBPTqvCf7P/wARr66kmvodctVuo/KMCaw8wVh8xLkxjB4AKhsfL3JNAH0RF+yX8C11Nph4V0WGecF/LaxQjKtyQjIRnLenet+L9lb4PzJGF8K+G9wUiOT+x7NmUH0JhPt19BXzxY/CXxlN4gnaOPxRprQkGS5uJ2mhALupxlRz8wYbeRgAjOa9O8P/AAz8a2emHytSu7k9VM9/tSYFMBQNhKjJzxjGBQB6Hf8A7LfwhvFH2jwj4Xk44c6FaZI5GM+Rj/61ZkP7FvwVM4m/4Q/wtJKvylzotnuxzgcQjgZJ471inwR49kFuJ7mFY1RNiiYbw3RtxKjj0wMjvnmt6x+GXigsolv2VVkEqO0qFlxj5eVHX+tAEcX7C3wN0yXzIvAvg+2lafzg66ZbBg56kZjNbVp+y58LbaVfs3h/w3bbTu2x6dafL1HUxZ9R+J9aqX3gDxJcQSyWt7DFJKRuWTa64A5APQZ9QM807R/h94mF7b5urTy3jZnkKAHd/ugkf559KAN+0+DfgfTbmSaO30aJmwH22dquSBgHiPqOB+Fef/tefDXwna/sp/FK4jNmJl8I6s6bIrddzCymx0QE9K7W++GWqL5Xl+Xyu12X5Se2Sc8n/CvJf2wPh7d2H7LXxOuGkt2W18I6wV3AcYsZiWXk4PHTvQB79+zMNv7N/wAPx/1LWnf+ksdFP/Zw4/Z48B/9i7p//pNHRQB8c/tS/wDBL34ufG343+LPEfh/4r6/4e0nXLwXNnaW3iya1FoAqDCx/YZVQEg8BiOc9Tx5jP8A8Eav2jGmdofjzr8IbIAbxgZtoPUfNpHfvRRQBVl/4I9ftTW04a3+P2Fb5WM2pW0xVfQbtFOfTqO1cb4k/wCCJ37WmsI0Q+OnhSaPcpH2lbRmUD0P9i/j+lFFAHL6r/wQG/aq1K2jST4yfC+4ZVKn7VpdtMPb/mEg9evbmobH/g32/aottqr8Yvg7Gp271Ph2GRGA6YX+zwM55/ziiigDm/En/Bt3+1ZrV4zJ8XvguF8zzVZNH+zktyM4SwwvBIwCQa5VP+DWf9qRTcH/AIW98Gla4J3EWUzbwcdc2PGcL09PwoooA5/Uv+DTb9qi8uZWX4ofAj5icOILmJmzjJIXT8Dp2rLuP+DRP9qS+VEm+J3wJZVOQf8ATNy8/wDYPHbsaKKAF0n/AINFf2pNCjka1+JfwBaSRQMTQXMq8HP8WnHH1AyapS/8Giv7WDah5v8AwsD9nSZc4/eG8xjt8v8AZZHr/wDXoooAmH/BpN+1ktt5Y8Z/sxHcMFmguGb/AL6OkE/qKji/4NGv2roHiZfGX7MP7rpm3uTnnv8A8Srn8aKKAHXH/BpD+1fLPu/4TD9l9gBjm2uFyPoNJ/WtG0/4NQv2srMDb4p/ZRfyzhd+lyPuHXknSD3478d6KKALFx/wam/tYXRO7xV+yiqyA7kXR3CqScnGNJHoOmO/vmhdf8Gl/wC1ZeDLeKv2V1bGCVsZ1x9MaT+tFFAFU/8ABpB+1aJVb/hMP2Y/lVV2qt5GhA7FV0sA+/r3p13/AMGmH7WU6xqviL9lVVjXaCovVbpjP/IKPPOc+vPWiigB0P8AwaW/tXJFtbxB+ym20ABjFeMzdOpOld+eua1bD/g1X/ax0622x6r+x+zZzmTTJ22+nP8AZPP4j/65RQAy2/4NVf2sbG+nmTUP2OZvtD7is9hdsq8dFH9lfKPYVZuP+DWv9rSYq32v9jVZNpUtHZXsbHPOcjS859+tFFAFCX/g1N/ayuP9ZqX7Icnzb/mXUz82MZ/5BvatKy/4Nav2r7O1SPzf2NZGjORK0WreZ2OMixAxx6dzRRQAap/wa3/tc6lHgaz+yjbnAGLe/wBeiB/K0x29KrW3/BrP+19aBfL1z9lVGH8a6prwboQP+XL37elFFADR/wAGtX7ZAtni/wCEu/Zn2yHLn+2teJf6k2NVp/8Ag1P/AGubmdJH179ldpEx8zalrhZsHPJNhk9h9BRRQBcb/g1n/a+uZg8niD9llWwFJGp663HPODZdRnr3/M1a07/g19/a+07ONU/ZLlLRrES9/rudoPTK2Q9f1oooA2bX/g21/bHtC228/ZBbegQ79Q8RP0Oc5a0Jz+ntU0//AAbi/toSpGi6r+yPDHGgTampeITux3O60PPTpgHHSiigDOf/AINo/wBs437TjxB+yh83Gxr7W2Uj/gVgT+tZmpf8Guf7Xuq7vO1P9kLL/eK/2kCRkEDJ0wntj6cUUUAS6d/wa8ftcabwt5+x9JH2R/7SZV5J4/4lmR1/zgV0Vn/wbc/te2dxG/mfsbyKqhGWQao4IDM3T+zsfxegxRRQBZl/4Nw/2uLpY1kX9izZGW/5ctRO7OOuNOHpnnP165vp/wAG6/7WVtHHttv2I7p4RhPtGk6gxH/AvsOR1Pb+mCigC5B/wb0/tRsB9o8HfsEzSLys32HWVkHGNvy2a8cAfy993S/+CAH7RggjjvfAf7BciniUraeIvm/75RM5x7YoooAZ/wAQ/H7Q0V550fw7/YL/ALrpJB4jdZBnIyGQ46Dj9Sea0tO/4IHfHqzjG74W/sEs+SxcJ4kLc54yU6AMcfX2oooAuaT/AMEDvjVHb3EN/wDC/wDYduI54mjUwHxBCYjkEEfuTz8uM9QGPXv1Gnf8EG/iBYpC0vw3/ZhuJGXFx5Gtaxa7um0DdZSj5eedoPpgcAooA1NJ/wCCI3xE0i4by/hn+zj5aBdjHxZqhaQgsTuB0jGOVxjptzz0q7B/wRb+IGl3DLZfC39m+O0aN0MQ8Vamg3MR+8GNI+/gcn2A5FFFAFfR/wDgit8TrGJo5vh5+zjJHNGVlT/hKtX2k5GOP7MHuc9ieBya3x/wRt8fC9tHg8GfBCwjtdoCxeJdQkGNhQgBtM46KeCOQffJRQBuaV/wSn+JEWjJa6hofwhmaLGHj8Qagy7tpBKq9gduckYBPGOepOpB/wAE0vixZWUcdtoXwbKw8xeb4gvycbcbWxp2CvQkADJ59ACigCGz/wCCXPxOk0po7jRfhDb3is5jng128YlSWIUhtOxgE4zjOAPStKz/AOCanxUtXhAs/hf5NvsKp/b198xwNwytipVc5Iwc0UUAdddfsSfFaK/kezsfhekcihWMmuajztztAVbYbe3c+n1434o/8Ey/it49+HXiLR4P+FV2kmsaPd2MY/tLUDGk0ltLHG5JtyQA7qTweF6HoSigD7h+Efhi48E/Cnwxot20Ml1pGk2tlM0LFo2eOFEYqSASuVOCQDjs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30" name="AutoShape 6" descr="data:image/jpeg;base64,/9j/4AAQSkZJRgABAQEBLAEsAAD/4QAiRXhpZgAATU0AKgAAAAgAAQESAAMAAAABAAEAAAAAAAD/2wBDAAIBAQIBAQICAgICAgICAwUDAwMDAwYEBAMFBwYHBwcGBwcICQsJCAgKCAcHCg0KCgsMDAwMBwkODw0MDgsMDAz/2wBDAQICAgMDAwYDAwYMCAcIDAwMDAwMDAwMDAwMDAwMDAwMDAwMDAwMDAwMDAwMDAwMDAwMDAwMDAwMDAwMDAwMDAz/wAARCAFG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tPF3xT1zQ/Ed5a28Wmtb27YTzIXLkYB5IcD9KzF+NPiRj/qdG2/9cJP/AI5WZ8T9Qa28Zahh41w+BnryBXKxeKisuxvLkOcgAevagDvJPjN4mU8RaL6/8e8n/wAdpjfGvxOn/LHQ2+lvL+f+trKtrYX1puztbkDd2Ht/Kh9NjJP7wdcDPTjrQBrRfGrxRI20waKp/wCveX/45Ug+MviQFcw6Lz1/cScf+RKwYbeM/eZuckA8EDHpUrWEcgxuGMZOR6+n+e9AG7H8Y/ET7sx6KMHGDBIP/alNHxm8RMdvl6Ore9vJ/wDHKxG0+Lld3c8H19ajNlGj7XkU8Z9CTxQB0I+MniIlv3Oj/KO8MnX/AL+Usvxk1+Lkrou3PP7mT/45XPS2UUClt3P14H+fX2pt1YR3Ftu8zbwNmecH19M5/CgDoh8ZteYsPL0fco5HkyZH/kShvjF4i25EOkdeB5Mn/wAcrmbewgV5Z9ka3DYRmUfeA6fXHJx/+unSRwht3mZ3AYI/pQB0w+MXiAN80ej4J4xDJ/8AHKV/jDryDPl6PtHX9xJ/8XXLRSRAt8yhVGCdw47/AF/OpBtliyG4IJIx2zzkf4UAdIvxh8RSY/d6KpPYwyHHHtJTf+FzeICo/d6PuJ6GGTn/AMiVy7NHFlmI27uNpyW/z/XtVWe9jX7p3bfl57+v9P8A61AHZ/8AC4vERClYdHYYyf8AR5f/AI5+NPb4xa6CBt0cHv8AuZPb/b964RtTVEUbu+CFP4Z7fjUT6nGi/Myru3DJOCPT696APQB8YdeZtvl6Pngf6mTr/wB90i/GLXpB8sekc/KAYJOT/wB/Oleb/b41RT5nHc5zjj/PNQtrXlmRFk9xlun6+39KAPSJ/jXr0L7fL0dsNgkW8mBj/tp6U1vjhryMB5ejnceMQyc9h/y0rzRtW81X80BGYk8DaBjpn3H9O3SoJtWwFbduRuN2c/59OnrQB6qPjfrYfay6N8pwT5Ugx09ZKIfjVrkwVdui7s4P7mTB+n7z8a8pj1TznZWPyg8DPBH4H/PtQNaaJsr8wZQBk5Az3/MfrQB6svxt1ott26PuJ6eTIOP+/lOPxs1hQpZdGXOQf3cnX/vuvMYtaUsdxVWXIxx2+v8An+jf7UbO5lXGcDjgc84/D26UAerR/GTWCfmXSevaN+n/AH3Tk+L+tSN8self9+pP/i68vTWvLVWVWDxkggj5SPT9PpViDXW/uRszDkbB6n9f8aAPToPizq7F9y6SwViMpG54/wC+6evxV1b5iy6XwcAeW/8A8X/n3rzK31pQS3lxL3HGF78k9zVxtXOVBC+m48Z+n+FAHoS/FTViB8ul7s4I8p8j/wAfp0HxT1KRDuGmq3p5b/8AxdecvqEkJWRtq4I4GT+P8v8APNSR6kwP94Zwox/n/IoA9Kj+I+pOcf8AEty3I+Rhx+LVYj8fXrMqlrHceo8tuOn+1XnMeonb823LZ+vrjP8AnoK0LDUWiUnb+73Djpg/y7UAd4vjW+Mm0/Yx6nY3/wAVUy+LrpyBus+f9hv/AIquKtrwhl+ZduO/9aui+bbuGM5GM9aAOt/4Se6x96z9futz+tLH4lu2xk2gPfg/41yj6qwQkbVHBxt470+31Eo/95i3Ht/nH60AdYniK4OPmt+fQH/Gpl1i4bvBn02nj9a5i2vmXGOfTA61biu2z/F060Aby6rOeN1vn/dP+NSf2jMGALQ/l/8AXrHS4L/xZzjGR1p4u2AZfujOc4oAxD8YNUf4/wD/AAhcfh28bTU0QatJr7ZFmshmMYtRxhpSBvwG4XkgcZ7dbiTu0efYVkC6baM+3HpVqO5IPXHrQBoLKxH3k/KhZXMhX0Gc44Pt17f571RjuPnA/lUn2kg9RQBcDMR95aUlt33l/Kq0c/FO81iw9M5zQBYw3qPyow394flUccpxTjIRQA75gOo/KhSzZ+uOlN8wj8acrEtQA7nNJnA5paKAEOe38qQlgD09qUtg+/pTJXWG3ZnZVRVLEnooHegB0EnmwI395QaKZYv5llC395FP6UUAfLHxy8S4+KGt2/msGS4IQZ9FXt+NVfDFm0pjuroszhQ0cTdvQn371pfE7wnHB8ZNc1KbbJI11uiH9wYHbuaRXbjdwwIzjj1/T2oA3YdUV4/lZvmHHPA7046nuLAyc4xnsPr+lY325bO1+X7uVbPU/T/PXHtTH1dFCfeXn5T6n0FAG9FfddxXaOn6frUs90zKNsm3Pcnk1z0d/hz+WMfp+dWItTDrjLNtG3p2zz/+r/GgDYF83zYZWDEd+n1pPOZF3fMdpwCKwJ9eis0bzDtY8/M3P4fWmHxdbRbVZl8yTr83Q8E89ux/P0oA3xKyj5WbH+1wP/r5FDXDGM/+OkHn3rITXo2AbzFbceMHr17U8a3GoUcdRnkj/P8An0oA0EufMZv3jbVI6ng1XvNTFnCvzM3dRzj9O3sfasq58RxorP8AxYOSWx36enGaqandiWDMbMuThfm5U+n14/KgDUt9b89F2qu3sCenT/GobjxGTd7P7v3iOOnH4/WsFNXFvLIq7mWPk55J/wA4+nPesl9dGpfv4WX5Ru3M2c5P6eg69fQUAdxDqHmksr7lY889Kp32rCK42bkAOdrnjPPr7H0rFi1rfbbo5GjKqSFxjPt6d8f161V1PWl89Y93JYOQe3ft7dz/ADFAG4mrq4VZGXcp2d+R7fh6CqN54jWOby42VjnDc4znkf5PPSuXu9WWEMrKqtGSOnI+nY9vw/OqN14kW0uWk2quX3HAzuyfvZ9frzQB2V54hKWx8xt7YG7ng9eSenf0rL/tyRJCuW+XBwVOeoH9a4u48XfaYxHGGChjnaxCgZJ/LHp0/SrFrqYVFG7c67QG2kdONxx1/LOPrQB18OrrNdfI8e5uWCksMdzj8Mf/AKqswak0jbdwjZc4IOOcenqByfbHvnlYNSeONWX+L+4eAT3x1/nVmXV1EW6ErHuAVN3yqSSOvt1/yDQB0SX29Ap8s8KVA44BPft2/l7Ut5q0dtbbx82OzDHHOOOO2exrnbPUpNi/Mdy8NIzDjtnHpz+Qqa4uPPtGV1JZWO35T156/kPagC5HqLP5bibO0cYb7pPTnHH/ANfvWno2otcwSLu7fJlv855z+QrktLK6kGXeHGSCY2wIwOx9cA9vWug0O0+yW22NWZpGDbducZye3bA/+v3oA2hdtlWbci7h3xjgA/568flPBdoPmbch3AbF69f/AK/r+dZsB2tuc+4J7EY/DqM/54txSMkisqbljXggYZyOh6e/5UAbEDRkf60Hg5AHGM4/X+lSCRoM5dlblW569f146e9Z1ndL568ZYdMZ4PI69/6enU1dWX5vmHzA4QZ5UDjH+cd6ALiySMV3MzBRjOSfXn9KntzI3zBuwYcHj2z/AJ/lWejqUYb/AJs8cdM49u/WtGIuEXYR1BOcfiMfiaALkbKgwzP8vK4PJI471eScRMVLAbgfn/pWfbzbZECqvzDsOo68VbikDONudoOBjGQP8/yoAsxS7S23dyeOc4xgcen+fWrkV6pQYbd0wD36VlSSKEXy1ba4GOevbI/nUkQJTjcpx34B9KANhLrdL98ZY8kDHt+fH6VLDOWPyndjGBngcHt+Vc3qWtLp0fmM204w27GAP696j8O+PbW5uCrSL2wo6g/T+lAHdQSFl+X7vUgirsDbgvb2J6Vk6bfLcRoy7ip9v5fStaHle529MnrQBaUbufUVPFGqsB3b171HFDlh975eef8APqKsRLjA529OnBoAcV6dPp1qSN8H73HXrUMoJ9R2+lEL5z1APHP4UAXA2Hz6deaLiUW672OFyBwemTj+dQpLzuPftXL/ABc8GXnjQeEprRt0Oh+IbfVbyAvtF3FGkq7fco8iSAcAmIUAdkG2Afw98elOSdSevB9O1V9QuIzZSSrIY/lOSwxjt+deL3XxnvNC8cva3VvceRIcJJtJAA6j2wP8+oB71EQV3f1608ZzWB4c8URarZRybl+YYxWwknmL3xQBZUDcf0p4qFT3qagAPTimunnRFW3AMOcEqfzHNOppcD8KAHZpksCzQNG6q0bqVZSOCD2rnPBfxe8N/EfxJ4q0nRdWttQ1DwTqSaRrlvGGD6bdtbw3SxPkDkw3ELgjIw4GcggdEZcq3sM8d6AI9IRY9JtVjGI1hQKPQYGKKboT79Es2GQGgQjP+6KKAPm/4xX5tPiXq5Pzf6T0/Bf8TWA2ukNxt3L0AwTjj/H9a5r9qD4gSaN8YtfhjeQtHd4Cj02rXI6B8UF1WNpXaQsr7CpyORx0+tAHol94mwrKqeuMD7v51iy+PdNivxbtf2q3HRo2lClefQ9eeMivk/8Aak/bCnj8RzeF/Dlx5UsJVZrpclXf+7kZAAxyc8GvDtb+Jo0iytpNRvrxjIR5u2c+bO24hiG5O3qM/wD6qAP090fXYbyNmjnhmVT96NgwUHHH8/xrL8bfEtfCVrx5klw+dsSDDEE8Z9ugr4b+FP7Tmn/A3wleavf6211fXCFILKElYkz83mPx8zYI9MfU15n44/4KU6vrWtzXMNjDHao+D9pZnklUH5RgY2jHA64z69AD7uu/ilPqGokyOzyZU+WrYVASBk9wMnrWxYeKVtit5cK0ly64VQuVAGRz06/l+FfDH7PP7Ys/xG1ebz47e1t/LHlvGzDcCck8seCfY9+gxX0T4e+OOjrZlvtlvcyLF80u7Cgk9Cen4+9AHuSfEMWyRl1maR04jPHPUAdOmTz6U3UfiHcWtsrTQqnTJwAdx7k9+MknpgdBXlNr8cNBtNTTzLqHzlUkuo3CIAdcnA4Pce9VfG37QehzWTRWLSXN0VCxpFFuwCf8/wCeoB3X/C0bu51VV8xVj6q6+nHrzjOeT/TNM1v4w/Y23MfL8sAfeycjgZ9f/wBXavENU+Mlj4QsVF9cR2bTEEv5nCr0IIHbPTjnmvO9R+O+n6z4o/svS5rjVNQkha8EcRRAsOQWdixwqjpz7elAH1xpPxF+2LHJHInAwQf73B6Zyfx/TBq9aanHfbZmzw3O0ggZI4U/4jH6V4j4B1qNndWku5JIF8qSIptkicbSwZT7kDHXgcV6C3ie3stOZhIZPkHbcox2wDkcnrQB2serCDciTNJ82MH+EjgDI5/XnPtWdqnjqG1fd5iHadqq3JJ4zx6/p071wnifxr5kYa0m3vIArAj5nODkAdwO/wBO/GOF1HxHearMozJtX5im7p3wOeACc45/DnIB6jqfjj7aXPmGTJ5y23HTj1I78/n2rMn1a4vpxsk3dckHIDHHCk9M/wCc1zPhvSbp4PMmY53c7ukx2+n1xj8/THaaJomQhJG5R3x8wJ4z7c9fWgAs3ur/AAyyYGPlXP3AMce/T047YxXSaRG1vD5e3yWUAnk4Ce3XsQado2k/ZXjjXlgTsDHp68c8/wAzWpYwwyRkyRszYBYdh2/+vnP86AIY7X5I/mbhSORwCeg/wJ9fpizFEsRQ/OWz19RwMd+O/NTvawpNG0jPGwIVVwPlOev/AOqkvXEJ8xWWRyoxzj19e+PTsPzAJUnW3RW2KrBsKFUHjjn/ACfSrU119jt9+FKv3HQenA/D8f1w5dWFpEWKMQpxkLu3N06Ae/6+mao674ySPST87LJGudpxxj72eOOx60Adhpk8aRqThQz/ADDB+X2JHr17cfpqRloo/mdRIBgAdseg69uRjn8K8p8P/ERUby5JnZXfktksDzuPIGOo9v6XoPHjNDIu9iqtgBvlDA9Bznrx+WaAPVIr+FHjWSZQ2OMHOeByfUcU2O6jABjZflUNuB6j/HOOvNeV3Xi6QzR8qscrBnYKWXDc4x2H+H52NM1wlJF8nGRkM2QcFue/tnFAHqEmpx2kv3lXD4GCMnb2x2HP+cct/t1cInnL3Az34Hf36dc/XFeb3OuTLIrc7c7SDIy5BOQT3/ye2KI/EE1rdPHJtI5IByR1OOc55/zigD1WPXN6kGTaWwAc/KO2c9evP4VrWWp+Yq7d+3aFGTz7g15fpXiCSTMYgb5cFRuK5+Xnv/T/AOv0Wlay8pVhuQZBG4k8E98cflx7UAd7b3zg/Lt5HU9vX/P+RftpsN26dcFRXFJrTieMttzIwGEAJLdx/nsPatSw8QSTcnfIm3KlcEH3/wD1UAdQbz7TNlfmZfbbj6Ht0qZW8k7vlMeOg9/89PasOy8R+ZtSQZMgyGPJx05HFa0OqQhcDaQB/d/zxz1oAxPiBZ3OoaXItuQkoA6fNxg/pj0rwrwlB4g8NeLbma8mZYZGJVWTAU9znjA7888/n9ITKl9DhtgY8MMHge3t/Liuf1rwrDeXO2NI2G3Ckrntknn27dsfmAM0H4s2tpLHHJKqM4HJcfN06DH616Pofi6HUoozGwdmyG56AD696+ZfFfw3v5tTWSFXWNX3fKSA5x0PYevbtXXfDy/1DRZDDceYztzgn7vGOp57HnueaAPpPT7zzU5YEY7HrVvcxj9uRXD6R4kktdJll2zTTQRMwiUjfKQpIQZwNzYwO3I5FVP2efjovx8+Dvh7xY/hnxZ4Lk1y3+0SaJ4nsfsGraaQ7IY7iHJ8tgVPGSCpVu9AHoO/AOSOvTGKo6jemKNdu3npj/P0p5m8+E+T83OcsPlrK1bWGhZUkilkExOwwIzsdqlj8oBJ6ds5P50AU5vGyWt35cjqnPdv85/+vW/pGux30Q+ZSpPAzXnWsrHqmnfbox5XltnaSGfIz06gA4B9f6ZOl/EP+zLpYbgyW5kZkXdHkDoQc5wBz9ee1AHsWqxf2nB5fSNnVpOcZx8wH4kD8B71zni7wRbatKszxb5FO5Rnv2Ip/h3xcmqwL5bBgR1J+90rYnnWSIfN8zcgjpmgDxP4gfGeH4EBpr+Z0tQcDdyVULy2PQYP6mu/+FHx+034g2UMlndRzRscKQQfT07818/f8FEfhxceLvh9eSWyy/akiYCSP6d/bt681+Z/wU/bf8Rfsk/FRrHXftht45Cghnc/6Oo+/tHHGMfp1zwAfv7Y6slymVZfer8Uuen4ivlf9lf9tTw38ZtBWSDUoI7yFwjQyZjc5QMGUMBuUg/eXK5BGSQcfQ+h+LIdSkVYZEl6hzv5GMdB3zz3/OgDpVcY/wAa4P8AaK8T6h4G+Hd1rGnsxa12rOnYoxxnPbnAz05/Edtby+Z+HFQ69pFr4j0a60+8jEtpeRNDKh/iVhg0Afnv8Vv21Na0S6k1DSLw2FoTvutr5eRthUjAHLfKFJPQYx0Fcx8Kf+CtWq+BtctbjU7hdV0BiovbJ5B5ltExKmSNj825cbiDwM44JFeDftdfDHxR+zl8bta8OajD9ohhJnsbgD93cW7HckuAPRSrehU9hXgfxo8O3XwzuY52uIpvt1nFfqbc7g8cqhghOMbsDnHfjmgD+h3wLfx6r4I0e6hYyQ3NjBKjEYLK0akH9aKz/gxJ53we8JsF2htGsyAO37hKKAP56P8AgrZ+0t8TND/4KJfGDRdD8Ua5Z2Nhrxigit5yixJ9nhOOnC5JNfN+kftXfGJ7nyl+IXiAxrKPNVLn5i2ee3OOenqetfWP/BV74Y2uuftxfGO6U3huJfEIDsuNoJihxgHk4Gen93PtXinwi/Z0s76a2t9QWSFox57FVC/xcMeep9uxoAq/Bm58RahcT315rN6fthLyvOok3+67hjJ6ZxxXaas9xLE11eDzmkVo2B+XGCVG0dAOc/L9Rnt6g3wjj0aaOIN9nWKNSXQAgDHVfqOePXHrXL/HC+sbHwfDbWYZZgMKoC/Imcg78e544/OgDw/4qeMFtLWWP7Q0cnlkS7lwoY5Ud+OQo69z1615naX+oa74gjh+0SMk4GTE3MUfO7I9QMjvVr4teLbvWvEX2JVaSytSFIxkk8fn69+BXffCP4XC+kjZWt5trqyvGgDXIOQccZADbc+56DuAejfAfwuun7fLkEcEYJ3smTIM44I4I6dB+Y6+nfbJtM0uRo/3jAglfMGY+oOR+XXp2A4rO8J+HbXQbAi4aZpAQUjVtyhjwSOOw4OCeR0rG+Kvji28IGOzjlVbm63NHlt5XPAPTG3kYzz37YoAh8ffEiPwy8j7/wB1Juyqv82VGOORjHBHb8qofDr9q+bRvDUy6dpi3F5JIfNmaX5tjKVCtwe4/Ej0HHh2tXeoeONfe1jkubzzAUnMb5WLJ6n8+3XaPSvcPhH8CLaHSlhWK7xGIyyllDOwyNzcc468cdPpQBYh1rV/ieq3dw+7zsny4sowYtjB7EHjHOefavU/gt8PbvQtRh1C1t7eOcuLeSZrdWaeHoI/vYw2Rkcg7RkYxXS/Cv4O2+lXSM0f2eONWZkD5MnOBnAxnI5Br1KxitdJlVlYRQwtsK9Fz/j7ds+woAb4f8N6l/pEiyyTXV05lmKxAtLIepHAHt6delZeuWV9e3f2UfaJDG2x8MflIzxwMYz26c/lsXPjEzCO2ik4dd5GCrSjkbWz0B5569a1vDPhO41TbcTZkRvmKNjCgtwTx15HGBx370Acn4d8F3U88bySSq3Hy8ruOSDkZxn24wPoa9J0HwBHGY5poY5GC5ZwPmfODtPbgccelbWi+G44n3KrBmXD5xgYH09uvt9a6dLRLAxh1TaOEAA9gMdh6j69O1AGHb+GlhgCyKy9/nB+XJ/Lv+ZNaWl2nlTNtXbt+Z8dQBjv6e3bitC4l2W/8PHzHJ69v6nqeMVh6j4uWKNiu4KpGdrdc+nHv/8AXoA1DNHp8rdm5IYD5UA6j+n4CnTeKo7dm8uRfOY7uQQExx249efbPauC1/4ksLhVhJjPKOqtjGARxx3wOfc9KxIdeuL4tH5flrN91Adu/wBckcd8EdOSeeKAPQrrxhDHIyrcRs6jbL/fB+bHpznHXmsa/wBfupJMCJ5CxC56qx7DA6c4/XIrFtLZZAYUhQRlwxfd7Hg9eenWty2tmgb+Lzly7NswOCTjjt06cfyABnSx3AnX7Q7sobayBvU45K8574HT8zWlDpNwq7pmaZjn/WLuIz3JOfX8Ku21vIw2uMyHCurYKkDPAH+R+NdHY6H5sO1o9qMvG0D5W6nH1wT+XpQBx+jeElW+mVI18vA/h+6OM8fU59/SuosPA8Yk+XfG2d20fexj8/b/AB5rYTw8ILpZWTHmYZhxu46dTn2/Kuw0XS45I9y5EaoSVP8AB34/T06dCOaAONj8DqlnCxhYKM4BXAGMYyOMgYH5e3Fq48PR6ckjSQ9sY5PPfB479CMd+nbun0W1aFtw+VSAzFTk84I/n7niqniXw1HqFq8nysygbxnLbh0J7/5/CgDzwyQm+UNbq38HHO78OmPqOPbAqz/wikc4EsKxtIp+VTzjOBgH/wCt61fXRf36u26bYNg+UNjkk4/Hn/Oa3rbRVtLKJdnyqe3Q56cfTv7/AIUAcpH4fWzf5o9zH7xJ6nBzW7aW+92MjGJFOwAnh8Y6mtiHSVPHy7eoD9gOg7Hp/nirkehRx/eEfcZCj5BjnH4cc9cmgDKtoJ57raZIvLXkKVzgDGPyH8q07eH7RMqK33cEjGDk8en/ANbinPZeQNqBtoyvX5jjGPw59+lTwrJGzDG9U6ZGdv0HA9vxFAFqxt28nuykfKOCQD9f881btJfNlj6xrkLjbyMd/wDI71RjuhuCoxyrEghcnGePy9fr7VoQ3vlxru2swwcD1x1oA2dLuvMIXduABIOemM5/zn86kuIPN/2v4SDwTnt+lZthK0Q2q3l8HaMD5fercOqCONlkO1QAVJ6dM0ATnRY5G3eX+8bgAn06fyqJfBdqsyyn/W9Qdx5b/wCt1/GrYm+0ncOFJ65zj0/z61ct2JccqScYyQM4oAqRWZ0pdytK21Tlj/G3bP61MvijmRJmYyPIQ3OSCe+PQZHFaCRKkKqc7QTzxk+5/P8AM1laxorkZjGBndtz8y89c/56UAb+i6+SPm543A5DFu3b09K2LmwXXdMaNLie1kkU7JoHVZI845GQRz9K8wtL+4srmGNnkjB77vvHPufY9fwrrvC3iqFfLbzFZV4ZiQcEdf8APSgDr18KxNp2wtJI4XbvkxuLdMnGB+WK81+IPwqaO2mmh4ZgVB6KpPcj6fzr1bTr77REG3HPXB5x6VcvLCO9i2sFO7qMZoA+WbHWtW+HeoTKzL5SRg7ZMbVPQZJPtnPGcn0463R/i5dX9qrNdRx8FWVeqYz1Hbp+GR9a9B8dfCq31TT7jbHuZh8oVQOfXjH86+cfiG118LdXuLqTf5OPuLwFAAY4Hp1HX6UAdB+0F4Gvvif4S2rqOp2s0TpJFNbMnmRsGU7fmUrhgCp4yA3BBAI/Lv8Abu/Zs1rR7K5vo9MuL66t8iG4HySDDDAdQMsRyQT1I+pr9LvDvxzt9ZiXayssgw8WQ0iHPPHbnjk1zPx4+Flj8QNBumKhHuI3SQqMbQQ2cD8PyHWgD8Ap/wBpHxl8LPGVjdwXuoWdxpe2D5LllV8EuoCqQB9ORkcYxX3h+y7/AMFnPF3ieC3hvrySxuGmiKTW8gyVUguGU9QcAFQAec56g+Ift+/sLzeFr24uNPtY5Y2+Z3iHHHPXH888egJNfLvw1E/wk8eW7XUMzW9lIky7XIMq/eIBKkLxnP8AWgD+jr4Jf8FCfEnjHwVc3y2FjqLQ8RuU8t2zk8gHBPThe1b3h3/goXrWi+Ipv+Eh0WG50yNRu+xELMhyASoJwc54DEZ9q/Ov9jv9qzTfEun2Omadi2gxvii3H9y2xe5JZscDJHRe9fW11fjXPDN27L+9miZyqkAkjncF64GMY7ZH4AGl/wAFBPj38Gv2ofhn+516ax8X6AhubOKWydZrmLrJb5KlWyOcZPI+oP5l/Hrx1HqHgfyfKHlx20kRhJII2s2C2Pbb7c/WvqT4ifDaaztjerGpmkV96QZk2crxg5zhRjPXk18YftP+HZYvCmq3lpHIfssnmMjEE5cFB8xP3d4z1zyvSgD+kH4GNu+CXg4+uh2R65/5YJRSfAg7vgd4N/7AVj/6TpRQB+M3/BQnQmv/ANu/4jeVCt1v1wmSN+Fb9zCO3JwM+mMmuc8EeA/+EcvGvNUXaty3mmFeNq4G0AHk9B+vSvUf207a4s/25PiZeSLILNdZUI6DKEiOMsG9DyTnvivIfEvjCbVZ13NMqKpdIUG35NwA6dD6H079MADZNSt7vWWtzcSW0MCStJhdrAYyCvbsOe2K8C/aR8VfYdISOGSHzo5CJVlYncNv3+DgH5vxJFeo65qzaDo8ck0tujXlu/mK3zl42Jxzn721SOM8nvXiXi3w9ceL9UaQmEQyRrMkDHM0iuCMDjkhc59OO+KAMXQPhHbeNb+G8kuVVpotrp5YVUVAAo4HJHBPfLZJ5r13wZ4btdAvdM8qOZ1DBeQcsen3R8ueDjocDvzTPhh4FXwt4QhighhkmVdssjgNjncc9MEEAcdiOtZ2teLW0W8jtsyQwyOqMxI2qc8bm6AdOTyA1AHR/Eb4pTaKv2OG3TzoQTG+TgkMG5X8R145PavCNa8Y33xG8dXKxstxJc3QExCAiEDgFDjAwPTpu/LovEuuXXiTSLqOaYq8lyV+0xyfOCvUKc+oGSB2rtvgV8AVsVt2SF5DcsXfb8gdNwyd3Q9GPqRgZ6mgDW+CHwThRoWgtx+8lyzLkEnaQCSO4bsc9PUHH098OPhk2hWWJGWZoVzHIQMIwGVz9Nx5HQZ7cl3wo+G0unCORbeOP5doUkKck5x6e+CP6V3OrzR6arE+WrMmBnhWIBx9ByDx0wfXNAGHrJtdFh3Kse+QbcsNrADGSOOcD88Hk9uU1bV5Z7rzYmk37sBUzsZiMY9GBGD9T26VN4o1caxcbdqR7lLLu4OcDOBn8PQDH1rQ8CeCbi91QzXCjy94baxPXdwM8547/wD1yADa+GnhW6vGt55tzXjD5NyngHH49cYGc5P0NexaFofk28flhW3HA5yxzjuPXr+NY/hHQ1gjC7VYdACp+p5/z1/Cuys2dLYkiMbpGDESfdPv69P/ANdAEcEUcKNnHAByp5X1wO/Pr3NVdYuFsZeu52ySyt8wwOuP8f8AA1n+KPFotuPvHBXbx83II/Lr6V53f/ESSxMyzXLyM8gESYGSf4lBHXv2PJx1oA6jU/E5jRV3YVVwx3D5sZ4yfr9c1z+r63NqayJC27zMnCnIY9cfXvjuPXthrrc135cm1uMgjP3j29uhx+I7GtrSbdLy32KoETEOp6EN0+pBGMnGKAKK2K/8fEkSzPn5nA2g4xk4PGPf27997T7G3DFGCLIHAUsVAJ6g/iOPz/B4tLqQQtuk2xhhGThhGM5wOmPmJPGBlj6VqaXpbwfMqsu4g5LkMx9PTHP5UAS6NpcgbMbL5OFYkKBkH8iTk/r6cHft9A8uMuyYz8vK424PQdhn37VFFdrZwH94w4z8zEnpyffNU9U8UR2KbtwXBzxz64989R9ePoAb1jsikaJlO7dw23KsOMEHuOcH6H2ratr+0iKs1wrMpLnI6DHBP6eleQ3nxQhsbgNu82KMHzEjcK+MEHnBx69OPxqja/EGaXdzsHQB2wWzwe/+QfpgA9w1TX7eSFZJHTb0IPHbgZHf2+v46Xh3x/HeaUjLJhVBB7tnJ74xkdPz7E14JN4sudQilU4RVOYlDAAsMZ9SccAdufQ1a+H+u3CQXFvJIxWNNrA/KQwBwCfr6UAe9f8ACcR20py65nj4A4xz7+vr+PHFU38Y5j8yNjtjyMHj5TnOF7+/PFeaXWpm9t1aF5FkVGXLk7fwxz+BGfwqsL+R4o1WRfLkJUqHwO+cfiPxP50AemXXju3kmd41Uys3IbkZ5yAeeRk8euelQWvjZNnmSSLuCcIRyx+6QOe2eMY615jNdyFF8syFup+YgsM5J+uR61T0p5lH7wyMnAEhO/Zxxz2Az+negD3LRvGtveTrtPyn+PdlV44+g5710EOvRPErblMecKW7tz09ent3+tfP9jeTQIsbGSR5OUjhf7wxnJP4ke/TirieNbvT5UWRX+0MxKx9VQe5zt4wDxzzzQB74dVjnceWy/vCcoTyOPX/ADj9KmhaM3SjarbgcAjbkg4/znFeMaL8R7xdRZplbazDbhucnpkH3znPTArsdB8bhgPM3FjyFxgqeo7/AF6+tAHoUFut0B91C3LEZ4J6/wA+1PSyG9lGModqnaAcf/WrI0PWo5YceZ9wAfNxj0wPxH5fnuWF4XGWYAt0wOPX/HrQALB5BVuDuAXg57e1TRo0T7Q3yscquMbvf/P9Kmj+ZWYHduz759cUklowI3FjwOFHAoAWO48mX+IBskfge/8Anoa0LS/ZPkdl8xjklRwB3FZ4j8plbk4AwrHpxx/njpVi1h84LvZ+vIBxntjHf/61AG/DPtjXOFPfOOB7/wD66t7FuIxkBs/hzWDDeNp8JVuS2AD3P/1utaGn6h5Z29mPIx0/HsKAG6toK3cUmxQJMDjr3HaubmhfQpBHt3wswQgrgkcf/W/Ku2SRXIPGeg9/85rN1vTRcxnblRkHjgZ6cUAHhP4gLbyRx7n8tsHa+BjOAOc8dRxXodhrMdzFvjK7W6nPT/ODXhN7ptxpt3v3MqDk4YqT/k5ro/AnjpbGZbeT5udrHd0oA9id0mjy3TBHXrXlX7QHwhj8Z6JK0ap5hHJ2jleMjH4foK7/AErU/tcf3s5x34PvV+ZFnhKnByOT296APyo+KdxrHwU8cW8c22S0V2CgDDLgb+VUcABTz04OSvFehfD79oG01a6t7dn3KY1hmaRBmUld3JBIXB4xnJ478V9CftZ/s0WvjrTby7jt0knaCTKBV+Y7SQfqCeCMV+fbWF18NfH19azSMkZywO3bGcYLElj1HqOeT2OKAPYPjT4Bs/Fuiagq2ds73aN8uOSCOVGc9ep69PrX5f8A7Un7MNxYeLGk/eW1isi73jU4VD8wJzgEnHQYPH0FfqZ4U8SWvjPw4tjcfZQbdFKPuyZk7hf4nxnoO3TOePPfij8Co/FdrqHCSX1uFlO0Flud24BlB4+VcDGOQRxmgD84P2ZvG138Ivinbw6hbSIIZU+VmKswyCWUe4z0/wD1/q38FPiNYeOfDaz27SIwR2JfBjmRhgqB69+xIPPv+UX7Tnw1uvBnj+8mWScxxzlcunzOSB1JIJYYAA746+n0n/wT6/aDl0TUYLfUr5ba1kkB3SSbuhUE54HGSOuBz70AfXHxV0KOHSWurVmb7YxR0iIIySVAww3cYYn3644x8n/GLwq0Wh69Z+XaNb6rpcllOkkW7YuPNDL/ALSsgGSP4m9c191Q3+m6vpjSeTCY5gWZ3wxJI4wMknvn/e618tftEWUelxzS26nzJEdpCVDqrAYBPbG1h3GSOoGCAD9m/gN/yQ3wZ/2ArH/0nSil+A53fA7wZjp/YVjj/wAB0ooA/NH9uLwzGPjR8TpbhI4lGufa0aJgrTBo4EIP97GOh4/M18QeMvGX2JvtWnzG3eNBAAwO6Uu7DjqCoyOmOlfWH/BQW1fR/wBrf4gXzXMaW93evG4c7iNsSkADtzjn/wCvXwn8TfG8OjaOLe6YKdQnUIWj3KIt33uPU5xjpk0AWrb4j7PFUE2pWvm6UtwqSySIxMRVcgbMjO5gDjAztFemeHYdDudW1q7sdGtvtOpSGeGWb5ms1B5jRAqgK3J6c8crjnxnwobr4j+IvssNrdXWnWr+ZPI6HZ0+XPPTkc+pHOMV9RfDz4aLp9nCbi3KRxxAZDFevH3TyTyDx6UAYUmiw+G9Aj8/5FuIvPXY5YMSMk9RwBtwvPfkGvnj4i61fa3ff2bCFht/mbheVOMZ9AT8uSf8M/RHxz+JmmyaX/ZdusTTpnywZMRgYONuMHjHYYJUjoK+eNC8NyTeJVt5mWWCWcA7AW3c8ZJGewJIGevvQB0Pwu+GKxwxxy+W06K64Uk+YM5JYEcn374HtX1R8D/h3Fa29vJJGuWATMeTjA/HryO/U+1cp8GfhjDFNbmNt0bnYGEZ+QHHyk546fj1xXuug6bbadD+7j8uI54B+VsnHGOnQ/55oA241hsdPjwscUi4coG9OCCfy/GuK8R6udU1Vl3eX5bq20AkHBzzj2z6evatTxHrLIP3ciDfxhgNrBiMjHTrj8CeDmqfhjw3/wAJHq4wWyQGfYuFQ/wj174yTzQBX8O+C49TvVuJlUIFAKJgB9uR0AH0ORk985r1Dw1oUdsg+VtrEFE2cluACPzHbqc4pNJ0FRcIsYjSMKfmAK4IyTjHpgH/ADiupsLb7LArhhujXByMjH4evPTjr7GgBttZrawqH8uNnGSc/MTge354/wASaHiTxLHa28se4qpUNkYJwDgc/jjvyT35pniLXNsbeQrNtHzKOcD5Rx9Cc+vWvLPGvjWNUkkcruWMpuwQPcdOvJHr+VAEXxG8ax22mvJNdbF2MYYFXzGkPY+i/MCCxORt4BrznRfEM+t6sssskaxylUVkHylhkc/QHPrwcjkZdr2oP4olVpl8lrdTDGhDNkEswB5HJLGtTwj4da2WMSMVaNflULt2epHGScHg+ooA7Tw3Yhh5cis5KByVXGCckHoRnB7j+ddt4b01JI+duzaVACcluD6ccn8c1h+ELeTyY2Zdpki+9z83rgZ7Yrr0vBbSNulDKFBBCjp0A+ox+ooAs2VottFGuVVeSVAwMZ5xx14HT0qjqGppAinzI1XdgHcAFH05/P61l+KPHVvYswaRd2whuc4BGTx9AOP1ryvxL8Tlur7yYZl3OcqAD82ATz/dHX+nsAd/r3xHijuGWJlkdQyBCNuT6e2fXPeuWvvGk2vSybtu3zCUKAHoehx6k9ucnvzXMTyNs8uSdvnwFRhnk5559z69DWnaqSfL8tlLOP3hP3ce3oMjnv8AzALEdncXEhZ5eWBKr2HTOD6deBWpZWK7pAytLPGMNuydrHpgc8dRn8KrabZKD8zFtoxwOACD169f6e2K6jTrRbi38xVKBTnafvMVOPfjGTn3+mQCfSdBmZlaZ1aBn3YySZcn35/WtKx0dYfEwdpPmZiNyjAKnGQMcYPqMY4yav6Jp0lxHGsm35Y9u75uAT0PrwffrXX6b4azcQzjaWhX7rHjOD90+2R0+tAFSLw7bTRBmj8zy22bhGR833cAYwcADr0/GrNvo6pH80Cszp83ygbOf4T6fTnrXSw2LFseX1wSuDk+jY/xPerMmjwlG5jb5uV7jOOp9QMnHc/WgDh/7Ma3QBQrANgvj7mTyCf/AK2Bknim29itydsbqqfMHd35z9eRxgj1FdjdaP5e1pNsa5IXHAYY6Z5wOv5d+ar6jaNfoFmHCNuC7QAuSCTgc8cj6/jQByk0Pnr+5YuI0AEnJdAeTjuM5Y5HrVX+xfIkdgwRyu4yEnCcZzjHU5P+evXR+H1lK+X5iSKAdxGeeM98Y47+g5pl34VFwrKzKryLgMF5XHt6Hrg+9AHMPpSxybWkZWZdgLnPzYI6Y579T3NW7aBYZf4vUjPTHqffBHH51pt4akjKgLuVgCwfIAPY47/Ttk8VVhtGtlbdsU8+WoX5j6Zx3/z34ANbQtQltZxIsxkXbwcfe7HHTp69uK7HQfGau2JGYfMVx1Udev6f1rz+2QSsN4X5jndg8n6c8/8A162LIecu5QsihwTtyArcds89+fegD1vR9YS5hUMys2MkgZ59c/pWtAyXO4q6ssZxxnnr/jXmsEzWMUPlysGkUs3OMn0B9s9TW1pfi77NjzegwoOMh+OmB+P/ANbigDuEjRlUfKTk8Kevb6YpiRGOT5l6L1K1V0rV0u41bK7SeCvUdOf1rZij2/7TAZBPfvQBTui0kezdjaM9SM5/l/8AWqvZN9jO4Nu7kH29vSr0kHmO21fvDp3BH+f1qu8TSsw2ruUnouOPp70AaVjdMxXnbuGBjuSOlXlkM2RI3bvWPBbi1Tc7KTNztzznp+ArStnz824MCSTjpyKAINf0NbuMswVT1GB79BXBX+hPpV821gqjBxj7rZ44655I9s9q9QH71Nv3sevb8PWsnxN4dWcM6qQ2MA46/X+dADfAnigx20cc7fMuEyCDt5x179OtegaZqAuI0bPbPPpwK8Gs72Tw7q7CRf3jZBYj14H0r0nwV4sjvMR7j6L6cY6fkKAOr1rSI9SsWik+bgjmvh79ub9keTXbCbVLDdEYS0kgRd27OQQfbDHpzzX3VZ3AuIlPTJ5rm/iT4S/tzQriHbHJuiZSCucjH5UAfk58PdTm8N62sMkzWzQy/I5+bAO0gsD15ILYOM46Yr6S0L/io/DKyWGyGRwA8sbLmXGCA6njJJ4HbPqePIv2oPgrceEfiBJdafbR2u1i+90LLJuJPU4wOvPsR6iuo/Zn+Jaz6Xbx3EFspmGSmzb5b4yCF5456E/h3oA8j/bJ/Z2h+MI1HVGgt4y/DKfLVWCnHy4J6Akcdx3OcfnloLar8NPiF5F1NLDLDPhAxIYDOAqg9AFJH1+hr9s/iX4JgGmXDQx+QJo90YVsbs8nOeMZznr1r8r/ANuf4Rjwl41fWvNmuFC7UICqd4IBbPQc4xgHAX8aAPsb9ln4lHxbpVnHcag21h5jQr+84XGM8epHA49TkZDP2qvCn2ayuZIJxCsgLohxt5HpjOfft6DivkT9i/46yrr9tbq0ca2aAJvcMEZlIGSeCxA69M5wDX2B48jj8Y/DLUblsNcKnmAK5yBtG4A9R0BzjB/OgD9YPgA2/wCBHgk+ug2J/wDJeOik/Z9bd8BPA59dAsP/AEnjooA/G3/gpZYah4l/bE+KirI0MGn6g0qsnysNsMec9jnIx9cd6+SPFmkafqfw/s7mFv30aym4YqXBYOwUDnO4qVPrj2zX15/wUM1gXX7cXxQ0m4uBb2d5qTxu6Ha2Dbx/Lu5xyADx0bNfL/gKwiuJb6yNrazQpAYVwCY5nUnBBxk5EbgkDqfagD1T9kHwLbt5zNDJ5k0QUof9XMflLLgNk4xjb9PavZPirryfDfTrh7rNvDne0St8qjaxjI7gZK8cE59MVxP7P1mum6ZG8nl29rG+1WTIZGOzgk9VOe/PI71xP7Z3xUWbSdRaGbzla4MAtgdhcEkDbk7ScKOD0/QgHg/xi+KB1XxE0cDB5tPlCgxvuWYkfLn5cZwSTnnIruvhF4OuLm9hu5gxmLo6yABfLbHORgYwAc+4I4614P8ADjwrN4q1RrybzvL8zczbwm9i3DHnsRj/ABr7Q+BngGYadD5yq0bTZUDDYI6ZHbvgjn5u3cA9a+GHhdrXTLFVt1b5CAuNzAgcAjoPvdQc8fTPZatdtbaGqjyd7EK27tjj+HBI4PT06UWzQaRplvJE0KeWgIk3bg7H3BA64H5e9cX4m8Zx3sixwXEl15hLfK3yFlJAHXHGG5+vpQBfin/tm9mjQryCyq/ccfTg8+vpXpfg3wybRBI0amR3UtwfxPUj8cjg1w/wn0iTWXNxIo+Uht+7cpx05z+v1PrXsnh+2+0EsrKW37RuJIYAds9uv5dBxgAk0rSkiWNWLcFiSGOT1PTt39fqaqeJrxdM04hfvnPzdTj0Hfkdu3PWtWW9WxEisTHvBJzhdvPJ4x/kV5v4/wDFCsrRRsqkndI4GxgoA6jOPY4x1PTjIBzvjbxe0sDyLLcRssh3HaPu/jyMYHB6fnXlup3kniXWZf32beNsoGBwn8Oc8nnnnj+oj8T+I5tV1xYfmaPfkMCVA6ZHA7kn3Hv0rc8PeHsJEuw7guyRSNp3AYIPHHfn6ZoANB8MxosbKqvuX5CAMg9QcZ/vemf6113hrRFS98uRZpN27gjBPy53HGMen19OCYdEs5ZJB5e1YkfJO7cNw6H9c+uD711EarbWsjhVXyVB4I5B7fj1x3/kAaFvcWumIy+XzGSGy2CRzz15xlfw/TK8YeN00y18lpd2Y9yZYfLn1PT0HFc54z8cx6dbttZd20hcDdu6A8Y9cAevIryfUvEF74z1mRir/dKsu7DKAMDjn8h/TkA7LVfHE3iG82wxLasvJdCcEn5geScMenGCO3B4oppq+dI27zfm3u7klmycZweSc8cdOfeq1oiafbRlWVmUnJY/MT/e9OnfryM1sWOkyWOm+cxMhI2gsc9yMA5/yMeuKAJbGD7RbrI5WTjGGbOeOmc89c+vXHWtq0iWa6iVFjjjbjd3wen6Z4rP02y86VG8sybUGGJ4OPf0yc/4V1FjbR20m7YuFGSFOc9CTj6d/egB2j6RvuSxXKtz97JGOOfy/Pn0rrtIK2y5k2+WG2q4XCnOMY57n+XavJPi3+0T4T+CugTap4o1nT9B02GRIjc3syxRtK33VDMeWxkYGSMH8GWXxvh1DTLO8066hlt7yFbmGaN18uVGAZSGA+6Qc5Hr1oA+iLG+t7PaGkVY/vEngxg9h0Ppx9frW1beJ7OBVCtIAwxzhh/9evnuy8ezXlg1y13tSbeix/xuABzj0JJ9iQfw0rHxpJuVpppV3AqIgcPLyMYGON2O/OBx7AHu83ju2WCMxsqrEwLS9f8AgI4z26e3tVWT4mQw2ytHtl3bjulxuXAzwM/nj3+teGnVr+8tmV5GV0bcRGhjRQoyCowT17Z5I6gYp9/LczWiqPl3cbTjcSB3/Md+OPegD2Kf4l2sTcsPMdiFDNyvp+GQeKjtPiVDevC7MsUfVskDnHAxz9B0rwK7GoEq0paNYxg/PwF6Ahh3OemAfx5qxYXt1Eo3M43Z+VWJZuvcn0z+XNAH0bpPjezuAmGHkqdmBlgO2Rjtj16d62Ytdt3HLNM+eh+Y9eB7YOOOOQTXzraazc2kOf3iEkjyxgswweBwOh+vetjw74l1CAKqyFvLySSW5yM4Jx0P9fagD32K4jvDlccgDkcLjGDxj+ff3qOTSI7ldq/Of9kY5/yTnNec6b8QZoPI+fdFK5KnGFPAPGRnr6+1a9/8SNU0/wAJ6hdaLpaa3qVvbSPZafNfJZrfTqCUhMrKRHvJChiCBkk4GKAOtn0CMh28sAZ+cj06/nyOlFtYm0XDKy7sZwxAPv8AU/zPpxXG/AP9p/R/j14Hm1Kztb/R9Y0l/suteH9Ui8jUtAuwoLQ3CHgY+8si5jkQq6sykGud/Zb/AG+/h7+2D8aPGHgrwNNqPiCbwYi/2jrVnZvLoYkJCmFLv7kkuckBc7gjkEhSaAPaI42kUeZ8q9dzHpz0+mM/56C2Oy5Gz5lzuJB5GOmMnpkY/XpW5c+H5PM2RqpzyB6c9f5/nUKxtLf/ADRlm+6Sw4HHY5/yaALGiX501LaP5Y1xkjPJ7nH6frXbaXrEd5bL+8G5cAnPWuHvtDaSdm+by4ht+UDKjGf14+uam0PUpdOlWNgxUqSWPJY8n8ff/OQD0ZItw3fxZyOcmo5LdlfjB+UFhnv/AJ/nXkn7Tv7avw//AGLfh/aeIPiFrkejwaldJp+mWcMT3Wo6xdOQFgtbWMNLNISw4QHAPOBzXsPhvUV1/RLS+WK4tVvII7gRXETQzRblDBZEYBkYZwVYBgeCMigDNmhBLeZhlzxgY78/l6VoaRNs+VizKRwccfp70ajalHG0Ky9cY5A/zzUNnNuZQf4eAM4zQBuW8aKdy5/vc96szwrcQH16HIzn0qlZXfmf7LcD6mrqY4XHbp1OKAOD8beHmAeSLezcHYD97n/6+Pxrm/COuNpt4q7m/du4zkDHODjn6ce5+lep6hpq3ispVT8uMY6c15R4p8IyaNqkbhc7ZgclC2wgk5zzx/U+1AHtPhLXo7+1j2twyg5Pv1ropIVurZlb5t3cfhXkfw98Qs+oKrcKw+UKT6988/56165pcyyRL/eIA5oA+e/2rPgfD4n0+STyTO0gKOCP4ecH8849DjpXyPpXhmT4feIbwSBre3iICyIDtLAcjHXPbBz1zg5r9MvFWgpqdg6lVbdyMrnFfHv7SXwsk07VmMat5fm+YI1GMngHJ7FiQM8dqAJNA1FPHnhO3WEQLM3KNu+cHnO4Ywf8APXB+Uf23/hVb654UvFaOGEKC6O74Ech9MAd9vyg5znpgk/RHwq1+LQtQazuNkUF0iyHbIW3MMg+mQCRg/XPUGsn47fDeTWtCvpIyXjkjedGCfKpZQc56DGepGfm79QAfjR4cuJPhH45mt2kmhkstxZwQocHHykDOOvBx/CoO0ivu34Q/Ea4+InhqPT7O1uGOpKvl7VZ2lbb2AJ9OPTP3TXyP+2D8NZfB/ihtRW3LLdThCQwIcHaxGDg7s9AOBwcGu+/Yx+N0lpJH5lxNa3kiB7WYOyPEQCI9rZzkZHTH4UAf0Kfs7Nu/Z+8Cn18Paef/JaOij9nQY/Z88Cf9i9p/wD6TR0UAfhl/wAFNr61b/goX8W47idUha+mjZ2Y/upfs8RQ+wzgdecDIrzr9njwnf61qllqGbdftkjbwBxvbsQB8pAJx27c12f/AAVD0ua1/wCCgvxWnSGGSa68R7IlL8Nm3hHI7fh9e9dL+zf4QbSrFYdpi8kCdnX5QDgjHHIx15APJ+lAB4vW48F+GLaxt2nXy53WYhgcscYywBHb7vbmvlH4veN08U3UsckqyPYz7AqkMMDOPmJ685z3zjqOfp/9pS58+wmkk/0ZJIPPYJKVyy7jnIGeCfTjJ9q+LodMl1W9kaKaa6kuJ90okO9QAOTyeeST9ATxigD2f9n7wjb6nd28M0ce5thV0wNxyo54+nfjgc9/tP4W+EjaLHJunZ97IW3A5wAfmxxk9Dnj86+X/wBm7wvJNdeZJblIWkyCpwvUDp3x06c5zwDX2N4Z1GO3tGt8ASKgjADA7Ttxn1HYdMcfiACn481D+zNPEisI2j/eOduVAC5yRx3HHI/rXkUV/wDbdWVo5njW7mEUSKnyElWLgHPygBTnjHzdc8Hs/itrf9qQ+XI205K5lIbchHpkDkkdc9Ky/g5oP9s+JJ7iaRZYomwqAE8ZyfxJ5+ufWgD2b4c6DJZ2EStGVZVCg4+/gDqfw7+nviu7tnby/m3fKCFBPQdenPp3zgkd8V5l8ZNI+JGr/De1tfhZr3hPw1r32lJJbvXtOkvrd7fawZFSJlKvnYQTkYDDHII7L4ka9e+HPhBr2oLLC2qaVo1zdK6J+6MyQOwYKx4XcoOOmO9AGf438WxWdwqzNs+1IUiWRgpYgAt168emffsa818b6fr1zBJJZ6beTnyVZFCYLhgMY6Agk9OcAetfnr8FfDPxr/b18N/Bn4vfET4oaHfaP4b1abW7DSotEW2uU2XBhlj8yJVU7/IA5zgH65/S74meO77wh+y34n8Qaa0dvquj+FbzUbSQqJFSaO1kkRtpznDqDg5688UAeP6J4I1jS2uL7UtPurW3hZi8twQpTJGW64HQc9wc16PoGmxtp8PkrHtyGVlOQeTjBz3HI57dOlfnh8L/AAF+0r/wUY/ZXs77X/j5ptv4d8eWEkV5pLeFoNzwiZkZWeJUblkBypB55OM5+/v2SvgxdfAH9nzwj4Qmvv7Xk8K6ZDpbXgQxfaii4yF3MVHHAycDjPoAdLbfZdOKsk0fmMQQpwCSRg7c/eBBP+HpieOfEptbXfGwafYAiqgLO3K9ABnoPXpXzL/wVAvmsf2mf2TbjdNGsfjiQMASA5K24JHuOR2746mvUPFXxAa+8aWNva7pA12qMcnIII5H0Hp6UAR+JtB1zWdSZpNOuvLkbaS3Cqueg56kEc8Zx2zgtt9HbQobaO4YxtPP9nRZZPmlcg4UerfTnAPbFV/+Cinxk174E/sW+PPF3hm6jtNe0e3ha0lMKzxws91DGW2MCCQrtjcMAkV8x6V+y/8AGL406/8ADXxH8RPjHZa/pHh3VbPxPBpieHorQiVVD7fNjZTyp25ORg5x0oA+0LS2+yWHyxSPKp3s0UZVc45yPX2+tTeHFh1iyaa3uIbuF2LRyRyK67gSDhl4yMEc57k9DV7Qrx0tlVtu6M/KCpwM+mfTj0Ir5Y/YH8Qr+zp+0r8avgpeSbbOx1QeL/DaMfl+xXgDSpHn+GNyg47ljQB9c6r4m0vwVptxPqFxb6daww+bPNcSCOJEBPzM3QKOoJ6VxPxn+LPiXRvh+mpeAvDtn451K6aLy7YarHYwNC/JlE7BlxgcAZzuU5Azj5x/4LU/FKbTf2NrrQ7Vt19451XT9BtUQ4IG8zuPfIiCnOPvV7d8CNNh8KfDPS9HtWZbXRLaHT4EUlVVI4lQe3QdB60AfIEXwi1f9qj9pO81743X2hNc+EnB0r4eadqa3kOkKeVlutpO9nwDyMNxnAwlfX+leD9Sl2TRWL7WAIjBVtq/3R6ewH6dvkX4D6L/AGt/wV3+PilVCRWdqzAgtj5bX0+nb9K951D9kn4g6l8YD4oh+O3jiw0M6imoR+H4LSFLeNAyk26yFv8AV4G0nZnaec8mgD3Cw8MXGj2M11dyR2626NLKHkUQwIq5YnsAoXJ7DHJra+EOseHfiv4Pi8ReHdY03xBpN7M8ceoWF0txA8qEb8OpI3K2cgGvmf8A4K7/ALQL/B39inU9K0ppF174i3K+HLKKI5keOTm4wPeJSmR3mX1r6Q/Yt+AcP7MH7IHw/wDAYRFvdHtEe+ZV3CS7l3S3DdehkdwOemPoQD0G48T+HfDuv+H9C1DWNNsdU8STvBpNpd3KxSahNGCzRQKxBkYKckLz831rqLrwVBBDJMYmVUVSsiNvYgkfh368D8uPAf28v2dLr9pH9nKa38N3X2Hx54RvIvE3g67Rl3WuqWvzRqCfmAlGYz0ALKSOMD0r9jv9rbTf2xv2YtB8YW8YsdUuoDaaxppJR9Mv4iI7mBlPI2upIDAHaVOMHNAEXhXxd4P+IfxE1vwvpOtaLfeKPDJX+19LinU3mmq5yhlQZZc4Byevy59+lv8AwxZ2t63lKsckZC5THUdSAenB9B+vHxL+wBrEdh/wWg/a2jbYhnWyIK54AZBwSc/xDj8scV98SPGl9LI3ktmViu059c5+vP6d6AOXHh37U5VbeXdJyylMcn15478dO9YP7Onj/wAK/tKeB28Q+C9Us9a0kXD2lybdgzQXCYLwyDs65HA7EYJFfmb/AMEz/wBkbXP+Ch/wZ8SeM/Fnx8+N2k6lp/iW50o2+neIJDF5axxSq58wscnzmGBgYHAr9Nv+Cdf7Fnhj9g34NXfgrw3rOsa7b3+rzay9zq3lvcPLIkSEAIqjbiIcEZ5Jz6AHdJ4MudwG3Mat8rKOcYOTz/nk9eKl0fSpGuo44QV8s5ckFVA+X14P6dfpXo8dlE/yuq7WJC5yWbGeh9f/AK4p01h/Z00MbDb8pLgLu3jpwO3Hr/jQB8s/8FB/2Vvih+2L4N8L+BfDfjyPwH4H1K7dPHTWkbnVtWssDZb28v3cFg6urbQQykllDRv9GfsefBTwN+yz8GNK8F+AdBtdF8O6TGNsES/vJ5WAV5pnb5nlduS7kk8dAAK/Of8AaR1P4+fCL/gq34+1jw/47vpF1Dw3DrPw38FamZJPDnjZYYY0vdKALqkV5GVkkQJ+8YsjEhCc+qf8Ezvhf+0prnhv4p6h+0d4qnhh+Ktr5NroljdBb7w3vikgZ7dosxWp8tkCIjOweNXY7924A/SSLW4Wb5rWfcqgLhR8hx0rB+JnjnR/hn4H1zxLrUyaXoPhuwm1PUr6UHy7W3hjaSWVsAkhUViQAT8vFeXfsK/siaF+w18J7rwr4f8AEnjbxPaalqJ1J7rxTqo1C7DukcexWCIFjCxghQoAYseSa+GPC37Bvhn/AIKc/wDBV79sLR/iN4q+JUei+CNQ0Oy02x0LxG9nZrHcWLrLG8ZV1Zf3C4AAHLZBzwAfqB8JPHWkfHD4d6N4t8N6hDqug+ILKO/sL+MkR3kEgDpIAVBGV7EAj0Br5u/bB+MHxQs/2n9K+GPwa+Inwh8PeNv+EbbxFd6J4r0S9vrm5tTO0S3EUsLKiRhlKlTlySWxjp9N/s8fArQ/2a/gl4X8A+GVvI/D/hPTYNM09bqXzZjFEAq73wNzHkkgDJJ4HSvg/wCMFz5P/Bzd4fRsHz/gUY3UEnGNSuG4/IHvxmgD2b9kv/gnLdfDj4q3Hxu+M3iz/hb3xrktSY9ZubbydN8J2+GZrXSbT7tugUlTIR5jfMfl3uG+mP2Sv2nPCP7XPwM0T4heBtRk1bwp4iSSWxu3tpLcyiOV4XBjkAdSJI3GCAePxrQ1yJ1+HWqLHt80aZOy5AxnyXx+dfGf/Bs9rQ1D/gkL8K7dtpWM6tEQDyMard/59qAP0E1AK9qf3ZXHXkZ/KuW8Y6n/AMIV4Vv9ae11S/t7GMyzQ6bavd3RjH3mWFAXkwOdqBnODtUnAPyL/wAHIuo3Gmf8Ek/GP2e6urNbjX9At5ZrWZoZDG+pwBxuUgjI4xkV9D/sh/saaH+xNZalo3g3XPF8vgq8eOaz0PXNam1eLQ5V3B/sk05aZY5MqWjaRlDJuXaWbIB1fwq+Knh/4ueEtL8TeF9Ws9c0DXIFuLG/tJRJDcIeMg9sHIIPIIIIBBFeh2to88aNx/jXxLq89v8Asa/8FOtP8Kae32TwD+0tpuoa/p9mhxBpfinT9smoGJeAi3trKk7KOs8Er4zIxr7i8ObpdPgY/MSAf8/570AeR/BT9rz4e/tGfEb4geF/BviS11zXPhjqv9i+JrWK3mRtKu90ieUxdFVzuhlGULDKHmu21XwE+vDduWGFW3Z+9k8/5/KvzX/4IGK13+33/wAFAJBj978X5Uzj72281T/Gvqj/AILv/tEeIf2T/wDgkl8YvGfhK/m0nxHa6bbaZYX0D7JrNry9t7RpY26rIsczlWHIYAggjNAHu3h/4Sql20tjq0LyRyEFTHuCNnJHytx0HB/+tXcaZI9lMLe4ZVuI1B2gjleQG+hxXwf/AMEc/wBibwX+xH4a8Jp4dsXi8TeKvDdq/iXUZb+4mk1i6eFJ5ZnRpChYSZCkLlVbAOCc+yf8FVPjJcfsjfDbwX8dIJJ10r4d+JLKx8VQoTtutB1OaOxuMr3aGeS0uFOMgwMBgO1AH1Wq/abXjoRg+9eJftLeEPt9hNtUM+FOT7EfT2Fey+HbxL/T0ZWV1cblKngiue+LXh5NT0KQtGJNuQTjO3jt/jQB8J3kFxpviGFnjWaHd5jMuCCNx+U9yAc9/wBK9C1Cy/4SHw60izBpFAZUR8qh28ggjHB65Bxg8dKj+IPw9azVhGzRTZDeWPuqBkttyec5/MZ6cHS+CPhmYeG7yzuNzSHcyo4KEj0P8Wepz9fwAPzX/bt+Fs99pdxIUjdo5DIWRNwjZVA2EfxAsRzjoWzzivlX4M6kvhPxKsN3J/EVBUFTFhcYAPTPIy2CAD+H6vfte/Da3fTLplj8uTdNK8LAdSDnsOuAOT/DX5Y/Fzw2vgL4jXszhrVWmMgXhflIJwxA98DvQB/TN+zzx8APA3/Yv2H/AKTR0Ufs+DHwD8D/APYv2H/pPHRQB+JH/BQjRo73/go38SGXy40m8SpHITLje/lQgZH0/Cul0e+sdE8OzM0gZFlCYDAAAZJyBgD5scjt71g/tyQTXX/BTD4rGOFmePXFkxnAwsEZz+JHTvzUml+HpdO8NTzTs3UrtZ/liJPsO4xgY/E9wDiP2jfEVreeC44ImjjW4n2ovmjaAMgseeG98c4xkV4T8Kvh83i/xDcEoLpmPlRuz7WKqAMH+8x29D26d63f2lNbmg8SragKnkx/u285csW2ptP8OMnOTnr+NUfgVDdR+IFmZGZQ5YF1/wBcCeeT1xkHAx3/AAAPq74E/DT7E1pL5DPGuxkIYnkjB9+DjORk16h4gu/7Ot2a3H3E2bYzye4Gepx79qzvgKkEPhiOS43MwiEgCZbGejc8Me2enFZ3jvUhHDJJbqssjKSqFuCFUcA/gf8ADJoA8v8AHHiS4uJV8tQzSMFVV/1abj1PPoMnOOh74A9q/Z20ZZdFtZHih+2SbIxxtyoPHAHXjOe/pzXiXinTPL1zTbKbc08xWfyVOXh3YwAPoT045x3zX038FvC39m6JbnG9dpI2rzxxzjt1Hb+lAHc6HprIvlLG23PKEcLzx2z/APq/GsT4vWyy/CbxbbybWjfRr7vyT5Ehx6119yfKi3lgqyADOeRx1wOnGPXrnrXM/FxhL8LPEzjbubR7sY25x+4fHHv04z396APzQ/4JR6wt1+wX4Bjm3NFZx6q5G0MgCXVy2W6YHFfel7bWPiP9nO+j1iR7HR9R8MzQalLGQPs1u1syTOM55VNxz0+tfmn/AMEs5p739iDRmWRYodLtdTZ5eR5Ye9dcfUmU46fUV+iHirdc/sYa7Giyb5PBt4gRVZt2bJwMDryxwMev5AHxb8M/+Cgv7L/7HP7NieGfBXxD1DxW/hKzuG0yyuLWdbrVHZzJ5ZlNukSlmYgZ2jAGcYyfsb9mP402v7RH7PvhfxrYWt1pdh4os0vI7OVg7xDeylWZTg/dYenPIHSvmH/gjL8LPDviD/gn54F1LUvDWi3V4z36me50qGSaQi/m2sXZCzYAAGewA+v2RYQw6ZBHaWkdvBDbxGONI0URxgfwrtACgZPAAx+GAAfF3/BYO6ay+KH7M90u7ZH49IGTnbkQA/Tp69q6LwnqFxqHjGxmdYWj+1LICCCVGcjOMjqRxyBgfhy3/BZO2uL6b9n42djNOtr8QodxijZ2QMiHBGOOFPXsvtXReBFuLbXIftFq0JWdXQbCu4ZAyCc5GByBwMUAd9+2zpPhPxf+yf4ys/H2p3em+Dfsqtqt3ZDdcW8ayxspRVVyT5irj5Tndg8CvmzR/wDgqp8J9V8W+A/B/gWbWPEV5q2rWWgqJ7eSzFlAw8tZi8qfOVbYNuASCTkYr2j/AIKRRrqX7A3xVjUszLobOEXkKFljb+hOOeAT6VZ/ZO8JWtx+z38Opp9PsYb6bw5pshJgVX3m1iO4DGc/eJP1+tAHsE6/Y9IDbmLREKw2YHPHHTvz+J4r42/b+uJ/g1+0/wDB34yWqrbwtfyeDNfmjYBWt7rc0Jb/AGULTHJ7qo4wK+rPE/iYaLZ7XljXaPvLllPQYI9i3t/KuM+OHwm0X4+/Dz+wPEFuZtJvJ4LxdjhW82GZZUKt2yVwfVWI6UAfM/8AwULM/jv9tT4D/DkutxHo8s/iq9RG3ghSBETt97dwB1+avrD4WxtBpEse4Sb5FI8rG3JA78HnB9+BXx/8NJ2+Ov8AwVE+LniZsyWng2ztvC9mwH3HGBJj3EkMv/ffvX2p4N0UwWPlqVVMliDnjuQD/OgD5R/Zeh83/gr5+0JHkKX02w4zgH93bdq+2GXdcwxR7dijfk9C3r+nXPvXxT+zTMLT/gsF+0JGG/ef2RYurKeMCO03c/8AAh1r7D8R+KI/AXhjW/EF1DcXx0ewnvjbW6tJPceVGX2IijczHaFAHUkfWgD4m+MerL+1j/wVz8H+FWH2jwv8FLQ6tfpkGN735JTnqP8AWG0Ug5/1cg9a/RnwX4xTXdQjh+8pkB4/jOQBg9Pbivz0/wCCU/wY8QW3hLxd8TPGGm39n4m+JGrS3rpdW7QyiAM7hsMNwVpWkIGOVCHpivu34XWkbXFndWreZDIUeJkHyP1III68d+hzmgDwz/gkL8Y9W+JPwu+Iun6vdXV9J4X8faxpllJK5kkjtWlEwjZjkkK0z4J4C4HQAVYmtrn9hf8A4KV28kavB8MP2mLnZKsXEOk+J417/wB0XSjJ7tJu7RmuO/4IiaK11bftAQLHuaH4naggwSFzwAPXHWvtbxf8OdH+IunafZ6xYx38Omanb6ta+aMzWVzbTCSKZT13qy4yDyMqcgnIB8F/sfrLF/wXH/agjQsZDAjkHHzESWpOfzP58+lfoikEjtDGrf3QRtxgcYB69z07V8B/sN2kd1/wXn/abhbiRtMjZB/dINln06Ejv+dfoJI0dpqLW8iqixylT1/d89gMA8D3HTnoaAPzR/ZQ/wCCk/wY+Bfh3V9F+EvwP+N02gPrU894dE0Y6ilxc7VVyXa4cqxUIduRtXbwK+oP+CYP7RnxE+M3wJvtS+JPh/VPD+p2OvXVlaQ3+nzWN3PYqkZilljkBLN87KxXCkx/Unxr/ghb8GPFXwu/Z08b2Pizw3rnh25vPG15cW9vqFo9vNLAbe3TzFjcAlSykBuh28HivtXwubXxRpaaho90t7ZzucSwymRHCnafpjHcZ46CgD1XRfF6xsnKu0ZAIyAM5OeOvHHPbHaug1S7h1HTVbzvLVBvjwCD9088dT7DPH4V5Nb3kllGNxn3KPmQybe2MA8D0GAfrk1qXPxK03wZDZyaprWn6PHqN7Fp9q15cJB9puHztij3Eb3fnCAZIBwOtAEnxn+B/hn9oTwNdeE/HWiWetaVdYd4ZXKSRSr9yaCZPnilVuVkiKsp6GvFfgp8Qdc/Z0/aHg+B/jnXrrxNBrGmS634C8S6lIovtdtYGC3Om3RGFku7Xcj+aADLDICyhlYn6StQ+pafbreW7Pe2so2zA43YwDuAPccEDIyAfTHwH/wVq8bTeL/+Ckn7GPw78JzJceONP8Uya/fR25HmWOlu8Cybx2WSC3u2IP8ABET0IyAfpP8ADydZtLJaRlcTYxtxyMYP09P8mvjb/gl3r0emf8Fl/wBuqGaHzY21nw27RfdDD7NdKRn8etfZfh2GSw3RqxVWO8HoxB56fh0+n4fAf/BOzUvsX/Ban9t1xubdqWgnbk/N+5m7j2/TNAH6n3l2ryLNGqqrKdqt820ZGAf8+9fmn8YH/wCOm/wu22RtvwKYALjOP7QugMdf19/rX6MxXX2uzi7qf7owQePQ/X8hXy/8Qv2GdQ8Qf8FXfCP7QlnrFiuk6T4BufB1/prq/wBoaT7U80MyHG0oVmkDAkEFEwG3HaAfUl3Ih8K6htb71hKF4AyfLNfn7/wbB6xM3/BL74awt8scd/rEafL97/iYTt/7N14r66/a6+Pmk/su/sk/ELx9r15Dp+m+GPD93P5jsFM05hZIIUz1kklZEUd2Yduvyh/wbteGbz4cf8E7vg3pl1Btk1Czu9YAaMg7Lm8uJozye8bKeAc9fSgDuv8Ag5kn8j/gj145mVtvka74fkPGeRqlvj6V97WEaXenJkFlbDD3BHX/APXXxv8A8F3v2bvG/wC2F/wTL8afD74c6KPEHi3WNS0ia1svtUVtvSG/hkkbzJWVBtRCxyeQDjJwD9WeJ/iVovwl+G954i8Uavpvh/w/4fszdanqeoTCG1s40XLu8jEAD9TkdyBQB8Q/8FdfFNrp/wDwUE/YP8P27r/al1461fU1VW/eJaw2CJNx/dYSgc9dvfmv0C+HunW+meGNPgtYYLWBU+WOFQijJySAOOSSfqSe9fj/APsR+OdW/wCCw3/BXXX/ANqn+zb+z+CfwU06bwh8OPtcTRtql5IrrLc7D/FsnmlcdU862Q5KNj9iPC0wXRrHOctGhOfcUAfmJ/wQDsdv7b37e115ZWOb4030Skccpc35Ix2++K9Z/wCDn62aX/gid8VIh8pur/QYR06NrNn/AEryz/g31uhL+0v+3NfNz5vx01YdMZ2z3P8A8VX2b/wVi/Yyvv8AgoP/AME8fiJ8KtFvrHTdd8RWtvcaTc3jMttFe2t1DdQiUqrMqM8IRiFYgMTg4oAtfCrwP/wj3xF8NW9v8sOm2Kw8j+FYNvH6cCvI/wDg4t8T2fhn/giz8eJL6SONbzSbSyhDAfPNLqFqkageuTn1GM9q+mPgRoOvN4R0LVPFOl2+j+JJNMhS/wBPguluorW5KgShJF4dQwO1u4OTg1+QP/BfX9sEf8FPf2mPA/7FPwbvo9ctYdcTVPH2u2Lia0sWg3K0AccMLWNpJJeSPNMMYO9WUAH69fsc67ceI/2ZvhzfXQb7Ve+GNMnl3dd72kTN156k9a9M1qz+1WEinIBUjjtXI/BDTLXQ/BOnafYq0drp9vHaQocYREUKv/joFd1PEXhPrjFAHzv498PD+342ljVfLlRlDfdk69vrz07msqwjgsNWZk8sNIpdscEnHU8+oI9fyrpvj7/xLZnZXaFmG0c7s56YHb8Omfy860bUptUuI5l3NIq7GQp8yfxY45OPXr0oA4f9qfTIbTw/9qWNrlmPzrCw8wjAGSRn1B74wK/J39vW4j8O+IbiZo1jbywQN4wuwbSuTyT0Ock89McV+wP7S9hHc+E47hVLZAkLhjz8ucdeB649a/Hr/gpFJMVup5pGkbzDuwBE75zhcbgeCTgnuDQB/Rf+z6MfATwP/wBgCw/9J46KX9n7/kgvgj/sAWH/AKTx0UAfkn+174N0/XP2/Picpt1luG1je0m4jaTFCB/TNYPjGGx0Kx8vzI484Tai4zyMn/eycj1Jrrf2r9aVf22Pi5Z29v5lx/bPmSMgG4jy4Ryc9hjj2/GvFf2hdXWaaS5jJijjjKr5RZVj6c5OP4scAds0AfNfx1ntdQ8caxcWKtJDDOufPkXzHIBLZXJAwc/kRknFekfsveAl1OygmVpNsgIUYyUfHBBHQE9/rkc4rwrQ9bkmvrhiY2mvJXXcykbzu5UEdTtA9vmOOeR9Nfs6X8Wk+HbM26pdRLgyBRzyBhcHkcggAjj5SPcA+sPA2itofhORpPJyQIlkx8xPTn1x3x61xPj2+j0C8uGeETMigMSCuFJIJHPbPJ5/nXXaNqsd14eVg8p8xtzggqwzjGMjsWzjv+leW/GW8l0vTdQfdIzspAQ7lDsAPlJ+pHfr0oA4H4eXF546+Jr3ksbwrI5VAWIwoPyhfYjHA9a+1vhesdrZW4CqvlqvLEMq8cHnGMAD6g+hr5N/ZP8ABH9u51IoshWRVy+QqqCQPx47ZxkZx0P1x4Iha1tYV2kL/EAc9uc85I5XpzQBs+JJoVfnO1QQqngcZ5P145/yPk79rj9qT44eEvFeraD4F+FPg/xL4bmsfs0eq6h4nFrPIXiIl/chONjEjO45257mvqLx1fCwtWffJ9wqxc4XB6kZ6duD/ia+ZfjrryFZGRo/LtZCAWY7iQe4x/tH19fqAfGv7DXwd179n39mex8PeIoY4dY/tKZHhtrgSqYhI0uxivDAtJEevBx36fTfjL4zftAW+oWek/DLwT8M9X8OWWnwxtea9q88F1JKBh0McfAAwuCM5I65+UeT+DWmvNduJA7yM7FBGXO3kfMeuccde/HUGvqP4aIos12qo3qB5TH5hypGB+OPQ4FAHz/431T9s7xX4G1rS7Xwb8EdDbUrKSzhvLLWbkXGnl0KpLDnKh0JypIwCgyOOep8F+Ivil+z/wDsP2VrrN1pvi74vaTpc4828uzLb6hdGZzCJJjsLbYygJyMlcZ/iP0lc2UNnawSRkyeXDlwTtUH8DnPQ57Y79a+bv2kPF7WU08QbyYyrFmycjjJycj5QMcfqcUAfM+q/tqftdX83lt4B+E8TQlVK/aHfkjg/wDH0euOoqx8E9U+P3xW/ar8PeLPiUvh3Q/COi6fNaT6dod+zW9yWz5bPCZH3yBtvzEjAQY5673gqWyv9SmmkjZjGB5ajPBx1Kj0ycAHkgZBFes+FIvs2gSM0zeZIuCWjG5uQeeD1Pr7UAeceI/jH+1Rqus6lHovgH4QjS2ldLN7jU590kG4hCR5oOSvJBAPJ47VzHjKx/ay+KGq+Eo9Wtfht4V0fRdfs9SvLjQdYlt7i4gjb95A7F23RMjHcn8WFzkcV9L6Vp+2XCb49wUIxyQSep29umPw+mLnirUF0mwaRgv7sEDK4ycZGPTOM/kaAOP+OHxGt7TdC/yrN0IxxycHPXqenGa+efiX+0F+0JbeLLW1+Hmk+A7zw/DawiObUwwuEk/iEn71R/dIIXGCOetbXxL8R/8ACUeJ5och5twQgpnoccH36d+TW94J0wJceYwWT5irfKTtAHfnHJxz3oAy/wDgn38FdY+Cng3xFP4uaxfxZ4u12fWdQNu5aLEmMKr8cZySOQN3XvXpn7Sy/Gia00Ffg1e+C7Pf541p9eUkn/V+T5WFPHMgbvytaPhGyVJ98afNnG5vQYHXOcDHt1Ga6HX/ABWlppzKryYBBUBMbeoHH1x9efegD5r/AGWfgT8Tvhv+1H46+KHxJ1LwnqWueLNIWy2aQ0giaZDDtdxsUKoWFR3JJ5FbDeJf2utY1BjF4o+DWniYEr5WnXDA9xwyE556+1eiW3iAavrckkZSRMKCCcN19Dzzzz9O9ejfDjw0NUuY2Ee3dhWdl+bnByMdBjrQB4zp/wAK/wBsbV7QxyfFL4U27SIYyyaG7SFenB8nr7+vTvXt3wR/Zy+J3we/YFtfAGj+OtJk+KukxmK18Q6jFJe2ca/azIF2yAu223JjXI4ODjAxXsmj+HktbFXbevyhmLAblxyCM5wOh4x171oXWpLbRSIrEK4GAF5YH0z16fjQB5B/wS9/ZQ8Q/sVaL45/4TDxHpnirWfHHiWfxBe3OnWzW9vHIyLvGGwdzMGbgBQCAK0f2z/h38fPiF8R7HUfg/8AFLwr4F0NbAQ6jp2r6NHeNNdeY371G8tztZCqkHABTI+8cdwfHCWuoLDHLubO0YyxXnj9Bg4z2705dTutRYmaby9p+cbzkkBfTjI3D9PpQB8+/sDfsL/ED9nj9s3xp8YPiT8RPDPjHU/HGiNYX39maZJaPJMJLcq44WNVCW+0gKCckkDkntP2tfgl+0R8XfjTdax8LPjrofw78JzW8KxaLPocV9MkygiWVpHjY/MxJAzwAAAK9asb9La+VZGZ41HLHggZO0H6Z/AA9MmrF9r2+ZirJIsbmRH35wAOcY4PTt/Q0AfJdh+xD+2EZVkX9rjT4ZN3y7fC0Qy2emPLH8q+iv8Agmf+xVqP7E3wJ1fwr4h8VReMtW1jxDda/cX8NqbaPM6xBkCMxOd0bsSCoPm9q7HR/FZjufLZmnO7ayjnbjH446df5YFdzoXilQPJyWC7RvwMNngn+fXrz+AA6+gutRu76a+W3GJg1qYIsARnJOQMc4I4wMDjivIv2tf2cPCH7X3wlk8A+NrS4k0uSWG9tLq1nMV5pV2gdUngk+YLKoZl5BBDkEEMRXtt08E8Jjj+9gFHPKx89d3+ce3Fc94osGurDayrGzDGzO1sA5XBOMnIJHJI9SM0AfI2h/s8/tXfDazj8P8AhH9qrT77Q48W8F14m8HQ3eqWEQ+UfvjvEzKP43OSR24r2z9gL/gm34Z/ZQ8ca58RNd8Ta38Wfi/4miCar4w11/3yxMADFbxBm8mMqqKcuzYQKGVcIOosZ5La9MNwrIctvCspVlB6AHnt27nOOAa9R8E3iypCsbblXhGb5j9Dj6Hnk4GeaAOT/bp+CfxE/aG+GmmaX8N/i/rfwZ1Sz1EXl3qOm6ebybULfyXUwFTJHtXcyPkE42gY5GPBv+CeX7BmtfsUfGT4jeNPE3xR1j4peJviQtodQ1C/0021wXtjL8znzpDKWDgdQAEHUEV9nzTCexDM2QQx/dsScDrkjPTp+PtXCeJ7FbG/kkhZlyrMJCOWbA9OevfHTn0wAertZ6X8WvAup+GNS/tCPT9YtTbTSWN5LY3cStwHinhZZIpAwBV0YMpAOa+VL3/glN8cPD2p3D+E/wBuL4zWGjrKXtoNc0a01u4gXsrzu6b8A4zsUcdPT3r4ca/LBfQ+ZuUK21QH4Uc59uCCMYI+vSvbNLnS4stqycBcnoSenH1NAH5j/Fv/AIIW6t+0F4x03UPj1+0p8WPjJoulzrcR6DPBHpdjI4z/AARySKgIyGaNEfDY3L1H2V4Hnt/huNPs9NtbXTdN0eKK2sba2QRR2cKoFWJF7IqBQFHAAHrivTvF+nQz23l8quCcA7WJyMEEfhxXk3jeNdIud03yozHDHjkkZ4zySB3/AB6UAfLVp/wS8+OniO5a4uP28vj0GknMuy3h8tVDEnaALrHHpjAHYdK7aT/g3g8PftA3+lz/ABy/aG/aE+Nej6TMtxFoesa+LfTmf1KqGcZBxujdHx/EK+iPh14ga7ihLMDIx3PEx+ZeSfftj279uffvAc4uNOT7nA25HC9P16UAZfgv4P8Ahj4F/CzSfCPg3QdP8NeGPD9uLaw0ywgENvaxAkkAf3ixLFjlmZiSSSSfj79sv9i74iftEfGSLxJof7T3xw+FWnx6dDaJ4e8K3hhsUMZYmZQGUbnBGSQTkAZxgD7y1SLzbdl+b7pwWz09f1rwL4j28ya/JGrMu5B8ycMMYwvHI+vU9umaAPPv+CUv7AGl/wDBP/QvHVna+NPFXjzVPiJrzeI9W1XXhH9pmuSpVmO37zM25mYkks35/U/x2+FU3xt+GM+iWnjDxl4FvGkWa01rwtqIs760lXO0jcrxSoc/NFLG6NjpnBHHfCa4EaQqPmVECOS+SMAfLnqT6kk5756169YrvtF55x/WgD82vj1/wSo/aM+J2k3Oi+N/27virqnge7Vlk0zSfC9lod7dxnO6KW5tpBvDKSMFGB/u9qy/2MP2Jvhf+wBq95oPw98Pta3dzGqXut3x+0apqigsSryfKAh4IRFVBg8Zya/Rn4kWHm+HJGdiu3J5+n4fl/jXxN8SL1vDXxKhuWhtflj3RvldoG4k4HBOOmDxnPQGgD7g+A+oG48Owh9pfaN2D9ef0r0hTujrwv8AZr11ptOVirbZoxIpLHdJ/tY9OO3fP4+3W0nmwqeuRnPrQB43+0hpq39v5eFZiNwTjJx156468D145ryfwdPboLiHzGePO9Qvy5HUYH1zz+vavbv2iLRn8MzeWzrycgfKWPYZ+oHevlXwAsmheM5jMjebvwnJkJQEqSBkHnGOAeoJ9aAO++MsinwWu3y/MkDRBSCWDYO0DPYGvx7/AG9PDCTaHqW2GSSS3STMjFmRyckBSfbggc8jPGDX7JfES1m1LwReedGbhWVlUn70K92H+Pf8a/KX9vTwxJZ2fiAMP3aGR3fzNwQKfmbGcdsYxjOc47gH7v8A7Pv/ACQTwR/2ALD/ANJ46KT9nr/kgXgf/sX7D/0mjooA/Iv9p6eST9v/AOMWzdE0OuEbojhyPIiyD9QwOPQmvIf2lUkt9CV4pJId0TBt6ERsgOV575GD6+mMV65+0bokmqf8FHPi+zRiO1XXGZpAejC3ixwfX+vFeF/tY6tdarb3FrazRBWTaGxhnRRx6D075/OgD5o8DLpl7q1tHeF7eWOfIaNuU3KWyDjA5wMA456c19Tfs/aVGUhG2RsbEjAG0KCDgrg9Txk9uMYIr5D8CxSW/im3McZxcRRttcAMzMoGF64ABGCTz69q+9f2fNGkh0OSX7O8iSNlgcfeA/vHgcHHTt+QB62bRtJ0lVZmaSOFmAA3DqAcjnjjrjr64wfJPiOGutLv1kX7QZFxtKktgEfN+AI4OM8jk4z6/wCJsDTy0gij3RAfIcYx0z+OOeh571414+vLq0nEdusjNNE4Kv8AMCVPXPII5HOe6nJ6UAdh+zZ4eu9KgG6NRjcZJEO7cSQwYdOozx7ZzX0N4Z8y2i3N+8VsMnAH94c9eg4Iz/MmvI/2f9Hk1TSYrySONWXCMGJABwf/AK2fw717ZptustsqtuXavAc/e9APTt6detAGD8SYt+kybdyuqnJRmAkPTp+nbjP4fJnx7kmXR7iSOZV8s7mBG7bgndjoBwP5da+r/iQVWJ8sWUnO0j/Wcd+D6ehAwetfJnx5tYLPTbppdyqI3UquWBPOMHA3c9jzQB5X8J9N8+WNptyvF8qsD90Egbd2OcDA4GflFfUfgO0jeWExBUmKZf8AvAnpyfT1I/rXg/wT0mG7vLORYxJJIuFwP3kZ3DjJ9ixwccY6c19K+FtFjSNfvbmCjLHggjIzkYJHue9AE/iG6ms9PVlZmTHHPzHjOD7HOe/TvXyD+0Zqcja9MpYeW2TvkG5WycHAPp2GR3P1+yPGZNp4cjj8qFflLqD8rHII7Yx0x69896+N/jyqnxA7SW4hM8h24dgobAJ7nPI6DnnHNADfgJ8BdQ8V+ExqdreWturOyNHKMO4HByR+e4Z/PBr1B/hDqGmEr9qtmGwnygSG4AByMcZ55x29K6L9lC2Wy+GCr5RVYbiVYuRlycc8cjPIPJOT2wRXw1d/s9af+0j/AMFJP2jG1C+1yx1rw7ead/YOo6XeywTaTI9qwWVFVgrhTHH8rAggEd80AfaE1nH4I05brVLq3s4cx26XVxIqwiRyFWPc2MEswAz1JAHNZnji0bUZrexKtFLeOUDMpCqxBByO2Rn8M1R/at0uy/4YD8dQ/EK6sp418JzDVLhV2xy3qQgxMoJ++1yEZV6htoHTB8p/YK+JOtePv2TfhHq2uSTXGpXH+jtNMSzTRwzzQJIWPJcxxIf9rJbOaANbxT+zbqVhfSX9/r2h29n964O3y1cjkB2P4Hr1/XS8IfDG5tLJbq2uLO/t2fKyRP8Au369CAeeP19OuX/wWRt5B/wTp8dMsatDFdab823O0/b4R1xx/h+Q1P2Y/wDgnjD+xdb6JfeHvG11faT4r0oTX+gvdfa7WCYrGy3Mb7VMbnLKQAQwPP3eQDU0y4axXbO22bdtZG+Us2enI/HOMYOR1rF8YeJxM4jWTbsTcrIMq2FOSc9RwTn39hXmf7Vvj2b4Sft1/DC3tri4+xeN9EvNJ1K0SU7P9HcyW84QcBgxZdw5KZB6cdh4LsV8efEC3tI2zGzCOUqOqcFmHqMZA6dKAPS/h58GLu+sbeYXECm6UTLFPGR5TFeASeOnHQ9a6H9kP44eGP2gdC1RvDdzcG58NajJpOrWl1CYbm1u0++rK3OM5ww4O0jgggYPwT/ar0b4v/tDfEr4eWMEiXvw5e1ia43iRb7ehEu1dvHlSjYcnnGfavI/hxf/APDJn/BY/wARaO6/ZPDvx50VdXte0aalCHZ8f7TMlwfrOvtQB9c/Ev4vaL8LriNPEWu6PocNyu23bUtQitRM3cAMQW25HAPBPuMaM11JJpm9pUS3WPcZt4SNECklt3AAxzkng8+9eR/tf/sheAv2rbjw23jjSJtYbQXlWyVLyW3MCTeVvVxEVLA+WnBwR24PPffHjT47H9mbxzarGkNvH4P1JEUrtVUFlJgD/ZCgfiKAPLfiZ+2b8O/hZqnhYyeKNN8RSeI9ct9Dit9FvIb64gmnV/LldFf5YwwVWbp8/AOa+itP8NSXyKom2RqVQoDgn0JAxnn+Y5r85v8Agj3/AME9/hd8a/2avCHxC1zwq+peLLXV7iaK5/tC5jjDW10fKJiRxGQuxO3OOc1+p+laZLblVkYosYRmbO7nB79xxjGT16DPAB85fsz/ALS2j/tJfEP4haBo8Gprq3wx1uXRdSWdFWGd1lnRXjwSGVvJbrjbnp0New6jodn4Y01bzVr+z0uz3BXmu2WOFWJ2oNzkDJPAGTknGDmvlX/gkTpaj9r/APbHSOPCnx9IkbsRtTE9+RlcepXp6mva/wDgqn+xZeft2/snyeEdLuIbPxNo+pQa9pcdzIfst/NEkkZtpmHKpIkjgMMhWCnscAGx4tvZvA2o2f26Wxt7XVrpLOwvS+FadwWWI7j8sjD7uCQSpxg4B7HwG95eXtxD90KFJQr2GFORkHO7tgntx0r80/E37Lusf8FBPjJYjX/G+veA/CfwuitreT4ZTIYNY8IXKIibISMK0EmwSRXv7xyjbR0Ffo78CNXkm168jZ3ZbeIRruJ4O7g459jz60AcP+2H+37o/wCw78RPhroviyz1S80v4jz3lhDc6fEsj2c0UlpGm9Wdf3ZNwxYruIKggHJA+jNW0m4ls/Mj8tfLBWRdm7zF6Lt7L784I6c9PzM/4OGLby/iv+y27Kvy+Jr6PABxgXGmdzx1B6e/Wv1JHmXdszRo3mK7OsZI2sM88cHp0+n1oA4aw8MSap4mtIy0yRkne4UYTIzgjPB4H5+gxUnxv124/Zp+APirxtY2s+uL4P06TWJ7KEgzXNpCRJcCLLD94IFlKgnBKjPWs79oD4s2f7LP7O3xE+JmoRwyDwfolxeQwO3lieRV2wW+cfxymNACf4vep/2DfjDN+13+xX8PvGniDT7X7R430JW1eyWErDPI2YbgKhJxG5V2AJJ2uPQkgHdfs0fGPQ/2jPgv4R8deH5ZJtB8V6bHqNosqgTRI4/1bhWI8yM5VgCcMCM4Ga66+8DL4klP+lBYeP3sOCFIPY5PHJ/MiviT/gh9NcfB7S/jJ+znq7t/aXwH8YXVtYNITun0e9eSe0k9fmPmv7CRfWvv/TiqwyKqL5kYyo+6uBleM8dj7dM4zQB8hfsx/tW6f8cPi58UPBsNrqmj+JfhPr50PWre9ZVWXDSbLqEKzfuJCjFWOCQASADX2p4JvpLnS1ZvLZWRT/exkcH8cf0r8xP2kfD7fsof8F8PCviZf9H8N/tLeE5NLu2B2x/2zp6KoOMHkxx2oHfNy3ev0e+GFykmjQrJcDG0M0jMNqqAN25iMAAD/wDVigDxP4+/8FKfCfws/b4+H/7Op0PxJr3jjx9ZLqCzadFAbXSIW89ladnkVuI7aSQhQSEAPOQD7Dpfw3j8deIpobiSaO3thvLrgMzE8cnjrzwOQAcHNfl9/wAEhdYb9vv/AIK8ftIftQXG668P6JKfDXhOd1wqQy/uYHQn7rLZWibgO94x5zz9pf8ABVv9te+/4J0f8E7vFXxE0GSzPjPVNQs9G8Nx3cYnSe7mlBOVP39ltHcPjp8i9KAO6/a98ZeH/wBgj4DSfEbVLfWdU8P2Or6fY6vNB5RbTIbq5S2W8kyVxFHJJFu25OG6dTX0Z8PrxRYxsu7kAxtkEOvrjHQ9c1wvxQ+Eel/tlfsjeIfBXiK2+x6f8SvDL2F5bygM1g1zb5B4P+shkYMCOjRg9q8Q/wCCLvx61T4zfsU6Dp/itv8Aivfhrd3PgPxdCzbpYNS0yXyH3t/eeMRSEjGTIaAPtRhvh5U5Zd2M+3+eK8u+JekJd3jbV2tzghiMnGRz+IyO4J7ivUbSfzYiPmO4gAE5J9P5Vy3jrRzONpQliQQA3BAOQOOcdMgf/rAOE+FNzNFfsjsSY5SWyNo3HnB6dFx17n8K9z0Zt0Me0gHrgHP+fWvG/B2nY1SVmk8xVxyW3bT7Hjn9emK9a8P4eNeNq8YU/QdaALHiXThdaLJGcNj5wBxjrwP89q+Kf2lPCcljqLSfZ9y3EgBkhA/eAP0Yk5yMLz1+Y46V9z3TBraTuXXsP8/5NfOX7SHhRdUTd5YVGfYyAbth5xgHr0bGc9+KANb9mfUZ4rLTrW62SLaRRwx5boduWxz6sTn3+tfR2mMzQ8+mcGvmn4Bzb/KgjDKsDABS3QD1GewGP88fR2gyb4t4A+YA57mgDlfjtcLp3hO4mkyyRqflDBcjr1P5fnXxb4bv0vvGN5cbGjlDAbciPZuOQC3XjrwQM57kY+1vjbZteeFLpBhty4CsPlPr7mvjZdIj8PeIJLe1Xy45HL+YgKMAMMARnA5BY/ligD2Nbm3sPDF3HeKhhZGaRi+WOBhcZ6/jj/H8s/8AgoXcR2dnrUdo0jR3Ec7k4yZuJNu4jkN2weoJPfNfpNcQ/wDFP3Ud2YWljTbjHlr5bHacg9Qcd+35V+Z//BR5/wDhGLzUbfy7qGSRJDAFAVgCMHPGAw2tyMdvpQB+5X7PXHwC8D/9i/Yf+k0dFH7PX/JAvA//AGL9h/6TR0UAfkj+1jqy3H7ePxZtY/MCx6w6uqDduzHDuJ9OCT1GMV4L8XNJh1uBrdZ42a4ikAXeVXKA9W/hAGep5wRXtH7Vcf2f9v34wysJN0viBlB34GPs8X8sDH/1q8L+L62+m2ckNvNJJdfZ3il3SFSUYhm5GdoI3ZPOQe3cA8T+GXhiTxF4niaxljkjs4vmldym/aOee5yAcceg7k/anwMt2i0/AkVlQfvFYgxsTjccZ+U4OST3A/H43+F+i/2f4nW1jZZ2u3MdmwYEBR8pJI4PG3r19DgV9h/B2KS10L7Pc7WwCYQegAbLde5IzjOO2fQA9M8V7lgjdo4R5Zxngd/lI5zjHrz8vHt5b8Up/s6wyCH5riHd5m/dhSWIx27Hrz0969H1q5e9s90m1RMgSMfeynY9euen178kef8Ajq3k1O23O4aSNCN5+UrzyTkjJGO1AHrnwDjay0i1wy+YW83awVlHPc7iPfI/TOK9cswogVfnZkBZQDnr0PfjqOBjrXjP7PWqi48OxeX8xEahgAMKRkngcf057ivcLIxzEeZu3MVyDz2IyefXPHOO/egDhvi4Gls5ADCxjRm3/dXA53cf5/LNfI3x6uyNILNK65TaYxjDhm45OSp5Pcd+MV9mfFrTI59JkVWUMxKohbIU4IwRj0x19a+N/wBoOzkFtb3PnBZWbaWdTsPzegHf26/qACT4Gaet8bdoljbyiFLE7HBAGcjt90jtkAegx9BeH9CaILNv2jawKZLYYZ4BxgHrz9a8e+BWixrdR+XPGVd2dSSwONvIyeM5B7en4/QPh3S1FiGjk8xtxJG3c2PTB47jnHUDHFAHPeOonhsmQNiRhlSFDEAAED9D0zzXxt8Z7Uz+LJt4jkZXJjjGVkY7vTP1HoM/Q19s/ElFFhcSFWXch+bJwQenyno35DI754+H/jrDs8SMFaY7NpYu+4sNw75ySeeRwcjnuQD6D/ZmiWP4Xoscm4+dLlcjgDH1xjpzz36Gvm34hf8ABQS2+E37WvxO0Cy+DGratp/hW7tv+Em8U6A0Ut5Iht1dJp4hGrOETzAMuxCoenSvpz9liGOT4Vx7Vk+W5fLtw23YvzdMdD09+1eLfDP9mHxZ4Z/bR+OXi67sreHQfGGpabPpdwtwrtcRw2pjl+RfmX522gHBPPbkgHOftnfsS2X7b3hrRfEyfEnxlJ4Lhgi1j+wdM8qaw1O3EO8Pbr8myZ1PDyNJjdgBc1c+EfjDwx8QvD/w3vfAbQHwUz29tpkUakLbxR/u/K2nJR0KlWBJOc9etez+LvGPhH9if4CJfeINSs9I0LwlppSBZHWNrjYpEdvDGMbpHIUBEHfgYHHxV/wRx8N6qfgTb6xrFvcWun654zl1DTUC5TySIkdlHXZ5iOox1IPryAfR/wDwUutvCtt+xZ4wfx9HrVx4TjeyW7j0maOO8kJvYNhjMmV3K+0nIOVBArofFEE3wp+Aep6x4F0OLxHqGmaL9r0vT3maP7aEj3LHuwW3GMZAxyeMjPHC/wDBaCzlX/gm98QnNv5atcaYS2Sc/wDEwt+vYYIOB6GvWv2ftea8+GXh5W8mRv7OtmjCpjf+6TAJzz1HXv8AjQB8G/s/eEde/aD8U2/7QnjrxJpWtatqFi1p4e0zS0b7HoMBLq0Z3ciRMyArzyzksxIx9C/A7xba/Crwd46+IuphZNN8JWE92Btxlo4jJtX3+VR6ktXkHxA8Ov8AsS/td6h4dltfsvwz+Mk7alojl9sGkauNv2i2U/wpLkFRwPnjA+6xrqP+Cg/7QGufsS/sv+BdF8FtDH478d6myYltEuWMIUGXCOCpZnlgjBI6E455oAx/+CIPw+vm8D+MPiVrnnHWviNqryCZlIM0SM7M474ad5jnvtHpmu+/4LIeC9Q0n4KeEfi1ocaR6/8ACPxDBqaOg+ZraWREdDg/d8xYCe2C3rWV8P8A4HftYeI7C2Zfjd4J0tlRSLdfDELrGRzsz5Q6dPwr7F+I/wAGv+Fu/AnWPB+vSLff8JJo0ulahOkW1Gkli2GZVJOzDneASSPl544AOT0Lxzp/xJ8K6N4i0ySOTTNesYNRt5UOPlkRHUntwGOfyxXVftAJv/Zx+ICyM4QeF9UPlqc/L9klIH5Z49s9cV8Yf8EoPHV9c/s86x8PdeDR+JvhTrVxoV5BIcMkfmsyZ5ztDCVO3EYr7X/aFsph+zR4+Vbc/wDIqaoDye1nLgfjj9aAPFP+CAekbf8AgnZ4Tmfeqz6hqR4ON2LuUAfof1r7Xv7MJfK33d3l4H3scADA49x17n3r5D/4IMWgb/gm38OxE2G36jKTn+L7fccYz16fnX2HrUEkmtM1v2CblXBB4HQ/5OfpQB8X/wDBInQN/wC07+2DcfcST4mSwfQh525OQSBuzivuXULZRAzRlZGXghvXp+vHTqR3r47/AOCO2i3J+NH7W08catI3xbvoiJCTj5WPP03fXmvfP2cP2r/A37V3hO61vwF4ktvEVtbyyW1/Zjfa3ljLGShSWCQCWLjJG5FyMdewB43/AMFHfgLJqvwruPi14UZNP+KPwr02fVLG8RcLrFjGpmu9MuFHMsMsavtDf6uQKylfmz137DnxQsfjh8P9N8XaOskVj4q0m21CKNvvQNIMmJj0yh3KfoexGMX/AIKhftceG/2T/wBkPxbda1dWg8TeJ9NutK0DRzJuutSuriNog0cf3jFH5m93xjAAB3MAef8A+CP3wk1r4Mfso+EfDfiCCa31az0ZWuoJGKSWhllefym54ZBNtI7YOehoA8N/4L9+HF1r4z/sl2VurFr7xpcWicnndcaYOn4jpX6baduSx2syrGxIXadxHUA+menXnj8/kf8A4KKfsTeKv2r/AI2/s7+IPD9zotvpvwv8WtrOufbbrypjCZbSTESgMHb9xIMEryy+9fRGsfHbwz4T+M3g/wCHepXgg8VeMLO7v9JtY4WlW7itcNP8yqVUqCMBiCe2cGgD5F/4L5yeMviB+zD4K+D/AIF0TXta1L4p+JoE1KbT9OkuYLSztir5ndFIjBne3cFiBtt5D0Bx9hfsdeCIfhP8EdF8G20N5a6f4Vs4NOs1dCAY4olReoHJ2licdSfavzt/aU+Nfxw/bG/4Kc/FD4f/AAn+LWufDTwT8JrG0067nsrdbiOe/O0TB1LL85lMyZLYAtQMc5H0j/wTt/Z2+OPw6+N1vrXjr9onxD8TvDLWE0L6DqGhraxvLIF8qQSeaxQowBAC8jI4BoAxvjdMn7If/Bdb4W+L1/0Hw3+0d4Un8IaoF+4dVsijW8j84LMv2SJc8/M3ua/QPTbw/bPmaRWfIO0jP+R3Htjp1+If+C9/wg1Lxl+wjceOfDxhi8ZfA3X7HxzprxkNJCYJAk+O4UI4lI6H7MD2FfUPwU+NOnfHL4BeCvH+j7vsPizSrTWIxu3YWaIOVJ6AqSyn02duaAPmr/g4G+D994j/AGHrf4laDE7eMPgT4isPG2lvGpZjDHMsVyuR0XayzN6i2zT/APgoF+3PY/B3/gi74s+KXh/UFt7z4m6JbaR4ZcS/vA+px7SyHs8Vs1xIMdDDX2F8VfCWhfFP4X694X19bU6H4t0i50y6jkkRGktrmFopOvBO1zzzz71+PH/BV/4W6X4/+P37HP7C/gXUJtU8O+GoLWbWJoZkkeRZG8gyybOBLHaW15O2MD/SugGKAPtn/ggl+yzJ+y//AMEz/AdpeWv2fWviAW8XaiNmCPtgT7OrcZBW1jtgR2bI4rh/+Cv/AMEvHv7Zn/BRb9mf4Xaf4K8UX3wn8EO/jPxLrSadKdHluA52Wsk+3y/MWO12Bc5/048dTX6JeGtHsfCUJkuxZ6Voui2gdZ5H8uG2t0XDbiTgKqr+WPrX4s/soW/x6/4K9/EH4z/GDSf2kvit8J/AA8ZT2HhnS9GuZ2txbAb0RYvPiWMRwPbA7VJdmkJwc5AP2v8AgP8AaofBMdpf215b3FlIY1a4A/eJ95SMcEDOPwr5A+FTN+x7/wAF2/iN4Jk3W/hP9prw3B4+0RcBYo9csR9n1CFPV5Y1Nw+P9iq//BMj9lj4k/s0ftHXF540/aQ+J3xf0u/0uXTU0bxHuFra3DPHIk6755cOqxsg24yJTz2p3/Beu5t/h38Jvhj+0R4butOuvFX7N3jSz1uSKG5ja4vNIuXjtdRtVXdk7g0JI7IjmgD9FtFilkmSbzpPJ8vZ5QVdhO7O/P3unHXGO2azPGVri1kY5HGRk4Hfp3598jj85/h54l0/xl4Q03WtKuI7zTdWtIr60uEfclzDKgeNwemCrA/iKi8byeRa5AZiFIBGOOPr70AcV4WDLr86pmNUlO07huJwOvseRmvTNK3eSq5U7uBwBxyeD/nvXm/hhFk1xkT5pI8nJ+7jPQfTngev416ZZQn5ifLORxt9Me3rj+VAFyYN9hPYMpHBx2rxv4028d/Y3MM25VkDeW4bjcB16Hjr27V7NeSGOz4BVQu7njt/n8q8V+K7rLcbS0e1uG3qQSrc9c8Dj69KAHfATRWgnkSSR1YsW+WPy8g4HI/Dtxjjsa980WDyIc7t27n6V5r8FtLW306KWNZMygnLDjvkY4+p6fnmvVLKIiBcFumD70AYPxKjW40KRWx8qkkkcDg4/WvlObQre38ffZ9qqzSPIvmkBXZssGx6dfrx0xX1N8RZGg0xmYblQHI5wfTP+c1813Nmth4iluZoTJJsJV2O7b15I447gdOvfNAFjxBepFp03nK0kkcZcYbcGH3jkjnOOAOec1+Y3/BRDVLq/wDEetQw28bTlHIL8Sxgwq+cnIVTnGT029cgAfpB411W6tdOuvLkDOqZhVtyhT03Mc/dGT+Jx16/ln/wU18cLPq99Z2pkSAxt5kqDJuMDKl8dOowueAfxoA/fH9nn/kgPgb/ALF+w/8ASaOij9nz/kgfgf8A7F+w/wDSeOigD8fP2s5FuP2+PjIiJFNMuutlJPuhfIiBbHt6+o6GvNPiv8OTJ4UGpNG0s19cR2wRo33KW6EbeOAB9c59RXo37SGnfav+Ck/xniRJRJJrZkLK2FI8iMc9uBk8EdD3NZvjLwvNZ+FxNa3lzHJZzGUySKGRFY7SMHsASR1HP1oA+SfAJt9Q8a2KeS115l8Yo1jyzYU4IwDx65xxzznJr7O+HtmbS2S3eSaG4iTyUUOXiCggDBHDbc4yM8/XFfKvhDwFNpy3FqY7VWtbwuWeUNMzZjcNjGemRg8c+tfXnwy02AadCtvefaDMkakCMqIxhfnGTz3BwRyehxigDotTtZltI5FVvOgQKsatjaDyevAwFz1yM/hXnvia0h0u+kWXnzAQRsxubjjpjJ4POeo+tenQ6fPptpJ52FtZFyFIPTgjHXgYxz3rzjx4mNNkkEcke18sGCj0OenOV9eATz3NAHZ/AC+eW2dY0ZdrMgX7yN0PIwBkH1IOcete+eHyy6fC6SSbm+YsVO4r0wPpyOM9a+cfgTqskOuPCwk3SYZlP3gT1HQHO7oc98ZNfRnhu8W6t1VjI+EDbiv3yP6AjHPUZGT0oAr/ABJsRcaFNM0ix8f3GXpgZxnqMZxxj8cV8h/HeNI7V7dl2tHuKK25WQ8ckckMQDxwPfIr7M8W2jXGkMu3nBC87SvQjrgceuD/AI/Lvxy8JPqUU1vE32nbyc/ekK8lvx5ye/NAHNfBHUVuHtJPuxsqwrHuyF2pxk/kPwz7V9G+DC3lpGyqFQ7+CQcgEnJ/M/gK+e/hpYQ2UGmDyo2mmfzGNu7OoHzKPkIGGYL0J78dTXu3gW4uLdlRtqfPnCnr1J4/vcj8R170ASfEl/MsJGHzKwLnAznGeMAjrjHHHI96+Iv2iZTB4mmZIW/eBhtKkqCM4HHp82O2B619767p7y6bNuUMqjG0g4JJ7n0OM+gPtyfjT9rDwk2k3MyxrtmUqQFUbn4JYdAOhwOmMg880AeQ/Ef4UeIPjroHh+PRPih4++HMWkiXzl0C6kt0vhIE2mXbIvzAx4UknAOMCuQn/wCCdWvSvG9x+0J8brhmzuLazKhGDg8s57YPOOM+nPtnwnmiubJ9pMMqhHj8sEbuAdpyvOGP8PU4P07p7eOewZvmfBKsFGA5xxgDPB68igD528Ef8EZvh9qHiaz17xn4s8dfEa4tnwLbWNRBt5COzlV8zH+yHA6ZBBxX0J8RNLg8D6Pa2Wn29rp9vp8MUdlHbRiGO0RRsVVxt8tRgAAcDjGBwO9+H8H2jS9kcwikKklNpZsZxkdCOVI4HGBVX4saO2sac6+Wq5RsIq8SdR0Pf688An1oA/N3Wf8Agnrc+Olm0rWvjF8S9UsbpyZ7a8ummhkO/IyHcqTuCkbh1Ga+8PBGmLe/Dn+wVa6trU6e+n+fZztBcQrt8oPHIMFJNpYh15BAI6V5fcWbaOI5htWNpvnAGFxnJJHrwcHHXNemeA9U+w+G1umhmu/kI8mIA8jGSD74xydvy9ucgHzF8Sf+CRFn4q0+P+2Pi98XvEFvbTrcRwX+oLdCKUZ2upcEBwGPIAIyfesXxd+yfZ6t+0TY/EDXPE3ivXtQ027+1WVjql6s9rZtjapj4+VVZA+AVGQnWv0BWzXxZpbP5GY3BbaeOSOe/bJ569eucV4R8R/BP9la5OrRxbYCzqVU7cknGD9R9MknnNAHp/wQ8TrBaQrJztBYlgMZOFJx/dzz/wACqH9rT9gbw7+2xr+h67rXjD4ieFZtFsn05U8Oaqtnb3CeaXUyKyOC43MNwALDaDwBjk/hTq72N4u523byq7j9wHPY8/TAxxX0H4O1mK+ihhJ86NwQu0fKgHGQM5z19/6AHzN+z3/wTn8M/sReKfEmv6BrnjTXbzxJbCC+XWb2G4V9j7xIdkSMWyxBLMcAtxzXC/FL/gnt4Z+N/wASda8SeJPHnxcgk8TXDzS2FjroSzhZ1+aKNDG2IwcjbyAOM4r7u1/QY7+2aSE25KjLDaMngc/n/PnrXF3vgGRGXzH+87eXuUKA3QY9c4JH596AJ/2OPhRoP7LvwM0XwL4b/tBtI0LzFgF5IJ5nEkrzMzkKuSWkzgKBxjpVD9r/AP4J9eAv28vFmi6/4o8QfELRL7RbBrGOHw9rIsYbhDKXy6mNwXGWGRgkEA5wMdL4U0+SJFjaZ90as7KT8p4blhnH4f5Gh8G/jd4R+LWuaxYeE/FWg+Jb/wANTLbapFp19FdNZMckI2wnrtYDJwChHVSKAH/sK/saeC/2BfBGt6L4Hm8SXUOvaidU1C51m/8AtVxLPsWLOQigDCjtkljk9BXnP7Wn/BNn4U/tJ/EJvGN5Y614O8cTFo5PEfg/UH0m/vSA3+tKgpKxxy7IX4Azjivome9uoUkk2N8pAXZwU4Hpwe2fqcGud1+6mimaaEzSRqu8YC7QQSDjaM5PHJJ5HTqSAfH/AMHP+CWfwv8AgT8Q/wDhMdQn8XePPGVvIpstZ8Xan/aEtowI2lF2Km8DoWUsucqVNe3/ABI+DGk/tGfB7XvAfiKbUo9I8VQrFeS6fcfZrlVSVZF2vgjOVTOQeDjHNdk+ktf36kqpkkz8w4IJ5C4z6Drzx9a63wH4MW6ImCKFl+dgygZ5Jxx25A9Tj1oA+NNF/wCDd39n+5tMXF58T5irAMzeIUXccDoBFj/PavUPgZ/wRP8Agf8As0eNJfEXhqPxxHqlxpN9oaXFz4gkY28V3A0M0kRVFMcnlu21wRtY5HIBH2Lofh2OPTlZGi27DjAB69cY49+361V8XXkcOnszKqxGPEmVGRy3Ud+nI9j9aAPj39nL9i7wL+xBb61p3gCHVD/wlN6t7qE2rXxu7y4mTIVPMwowu84/i3OxOc8fUvwt0ia2hhjnjjYzEqQR8oT0xgY45z16D0NcGuhf2xqSwvH8rP8AOpOFUc4OODg/0HXBr3X4caDJptpEu2ZQo4LHgDt1HHbOABQB8MXH/BtJ+zWiSSTf8LKuGuC7MZPEx4yScH93ye3PWvp/4G/BXw3+yX8DPDvw98Ix30PhvwzFNHZR3t01zMqPK8pDSNgsNzt2AAIA6AV7pqFstrC7s5KAYPB247ngcY6/hXj/AI/1dXkkjYRBWUK5c9OmT7Ht0557UAfLH7YP/BND4R/8FBPi7pfiT4g2euNrOk2C6Qkum6j9ljnhWaR1VhtOSrO2CMcMQc4FelfsNf8ABGz4Bfse/GKx8feB/DGrW/iext5oLW7vtYnvFtlmQxysqN8oYpvXdjox6ZzXdfDK1j1zUzIoyhYuxyPvHgfUHAOPqeMV9FeCdA8u1QnDbicMByPX0PPvQBy/7WP7M3hP9r34A6t8OfHun3Wq+FdalglvbW2vZbPzjDNHMmZIWDYDopxnBIFeU/s//s2eDP2K/hVa+C/h1o50HwzZzz3kdtNO97I80rb3cyTFmYnIHJOAABjAr6U8TSRpEqyDchIP3eM8f56enNeK/EvXV0yyuJGmkWOEbye6qc56+31ztPpQBD4N+IK6xroaS2s5grmUOqGOUE+pBx9QMDj6GvB9K/4Nsv2QfEGqXF5N8OdU33krziK38T6hHGhYk4RVlGFBzgAnA6ntXs3wnVb+/WT/AFbbASS7K457gjgnAPXuM85z9K/D7TvJtN0g24/hznqf5n3oA1fgV8JdB+BXwb8N+C/C9vJY+H/CmmwaVplvJcSXLwW0KBI0MkjM74UAZZiateNwz2sgXZuUnaGboxHTH5/Sug0+ZCke1SQw9Ov+ea5v4gXfnhVLNhjjbjGD6+349envQBz3geEGXzAuNygBsDqD7ZGeeh6fQivS9Ii2LwGxt/X1rhvB9szuGkO5ZPmBJ7duvb2Pc16LpsHlWqgNndycDAx6UAUfEn7nS2+8GGeAvoK8T8W6X9vvjkzHzJlBO7OwluT9MZz9O+MV7Z4ylaPTJPL3K20jG7OOoz/X9K8rw2rXDRjdHsbIG3O/69+v8/oKAPQvhvp+/TImQ7l9A27Hbqeo4H5V6BbDES+vQ/Wuf8C6MLLSY1O5sAD5umeK6QDalAHL/ESZV0xshW3ZUgnG7IIIzg9s14hJoMN/d3zeZHDG6g+YwwrEAjjruHfA/wBn0r1X4qatDHYyRllAPMh7quDnH5d+Oa8N1rV49R0ya4mkljUlS0hcfNjoCADx8xPJ7mgDzH9oPxxZ6H4cuYoJbhI1YuzSMokBCs3AYZ4zwoJ5Hc8V+Rn7c/ii48ZPrE3+kRLHbsQEUMryEkEgA5DYbqM5259QP0i/aR1yTUNPa9n8trWOPckEYLSKrDazAbTnGT948c9cYH5gftRw2wsNWuraSMeYNgMaHjscHp2POOh/CgD+mT9nv/kgXgf/ALF+w/8ASaOij9ng5+AHgb/sX7D/ANJo6KAPyV/aA0aS3/4KRfFTfJuF5r+7IfDRgwxhQvXvyfpgdq0vEWnzT6XPp9sp8u4R/POCGyMYxjG1flx/L0NH9ri4isv+ChXxAkR1jC67++ZuHJ8mEjbnsM9s8/jW7rnmW1vDqUckUke799ExYMyE4BGBgfexg8EE4JoA+cvCGqx+G7rWFu7WOSFpRgfJIVRt64w3LEMgPBK8Dg5xXt/wWmmksIZ4bqOaSS2JeSQK7o3qWKkcZycd1rzTxLrUGoanfQwxx2SRq48xpMoG4x8/GTxwCcfMScYBrQ+FuvTeGbW5sY7qOTziwHlEFoztJ3KFByG5B9c/xA0AeyS6l5epNC1xbeVJF8zKMKwGS/PPU4A6DB6c1wni/TF1XRJYXUbWDy7Am5lbPGcdOrAADGPzrpIvMurWORtzMwwyJncpDAjnGAR2Hpt7ik1+Tz4Lg3E7qFiHyj955Y5yuCc9T1zjPsDQByvwSlay163mklldk3Q/PndkDke+Mj0/lX074HaGWzRDzJERlS3bHUAeucepx09fkrwZJfeH/iBHFcCRWjcMmGzg4+8cZIBBGOMf1+q/Ad0s/mNA6su1DhclR1+XPoM9+3NAHYahp39o6cTwAwORg5Ofp/T07V4B8d/D+3ziFD7lYbQo3L3+p4/LFfSGjQRzWMbNJuy2Nh75P5568Hn69K81+M/hdr/S5mYFmZdiLGPmDdzjr1HSgD5X8F6o1td+Wsfn2cRAJMit5mM4Vh64Gcgdc884r3nwVdtLfC6Z2Vd+7GMbCc8AdeuODXzjrJutD8W3TyrJHCrhVlztRjzhQeeQvIBwMk+lfQHw+m+16XHllbaRuwQwDcdiMc+o/wAaAPYbLTVurZvmB3x4QjovHr29/wADXwz/AMFc/jLH+yR8PLHxDqng3WvEmk30xgur2xlhWHTJMgRrKZG35k3kDapHyHJH8X3Z4KuGudOjDR+buCfLu56e57Yz7+9fBP8Awcu+ItF0n/gn3/ZN5q+n2utatr1jLp9hJOguL9YWbzmiTO5lRXQs2ONwyeRQB8zfss/tmaZ45+NWm+A9Y8J694P8Qa1af2ppK34WVNRieITJsdTwWjVivy7TsIyGGD6i37Wy+K/HOv8Ahn4X/D7XPildeE5/s+rX9rf2um6RbTncDCs85/eOpGCEXA65/ir5z/Z7+GWp/tB/tH+A/iRq2oeBrDQvAOjR+H7FfDmrHUfOuIoHVGkbAEZQzhyP90DOc0v/AASj/aw8I/sq2Hib4Q/E++i8F+ILHXbm4N7qIKWkrFI1YPLyFcGLKs2FdXUgk4BAPrT9gT9s/Sf2k/ib4i8E3nh/WPAvjnweHfUPD+olZCqI6o3lsNu7DkKQQv8ArEI3A5rnPBP/AAU0j+J/7Qnib4f33wm8V+FZPCNpc6h4ju9Y1eytv7CtolBEs6sQgLFol2+Z1kA3YBNcF+x9rGn/AB5/4K3+PPjZ4VZl+GVjoC6bc67NE1pa6ncrBbxyFDIFLKohZmbAwI1JxuXPy94/8D+Bf2xf+Cnfxsa3+MHhbwnp+rXj6j4a1O/RL7SPEN601uIrSQP8jxlmY5KuB5edrY5APp79m/8Aad8Q/tdeLLO40v4O+JtH8H6lLLGviK71ONrZNmTlV8tTMCwCYiLfebk4JF79kT9uS/8Ajf8AtHap8PIvhrrlm3hqSeLWNQudYg3acI96fPEBgszqIwEc4LA52gtVj9lT9tjXvBXxQb4J/tE6c3hX4oaPcwWmjXFvphS116F2CRJGtsnlrkfdkjCxMnUqUYHy/wCEXjDw7+xl/wAFS/j83xE1e18H2erK2t6bdXeVivIHnFwPJwD5rEOQEQElkcAZUgAH0D+z1/wUD8ZfGX9orVfhzpfwN1qC/wDCt/BaeI57vxPZr/YcLuR5rqFPmbQCSsbMTtxnJBrV/bZ/aXfwl+0FpPwn8C+FJvHvxM1SwOpSWxu0sNO0m0IJ824mYH5iFztGMDYMgsFPzr/wSg/aj8J6x/wUD+N2s6tqS+G5viTqVt/wj1hqzeTe33mzzGKILjG4o0ZI6fMozg5rtP27k+Dfjj/gpVc/8Jv43+Kn7Pviix0e3sf+EltQLTTvF1qEyTDcAFoiFYRl23Rv5WCFZfmAPRv2PviF4u+KniC80nxx8NfE3gHXrFXW8luIN2l3mXCgW8+794TjOBkAA4JFcD8Y/wDgrBcfsp/HhfCfjr4S+ItD0+TbeLqA1m3urg2DTPDHd+TErKNzIRsMoYdM5IBw/wDgmL4d1TU/20vipB8OfEPjjxf+z7a24j07WPEEjyre6hmEAwvIq7m3G5yyKMoIy/VSa/xn/aH+C95/wU8voPG3iLw7eeD7f4dXfhDXUuI2lhF2NQLG1bapzIoGcr91l4IYCgD6M/aU/wCCl+ofAfwn4N8SeC/hq3xK+Hvjae0stK8SweJLazguNQuTJstFhZXlUgR/MzhVU5XgivXP2uv2lPFv7Kv7INn8UtR+FDapfWsMVz4n0mPxFaxxeHA4VceeVP2k+a6IBEjZyTwACfy0/aJ/Z28dfsE/GHwj8ObXUrrxB8C/FfxA0jxJoF5IhkW0uop9nlM3HlzeVIdw4EqqjgAh1H6R/wDBd34p6P4T/wCCXPj7TdV1SzsdQ8VSWNho1u7/AL7UJUv7eaREHfbFE7k9AB7jIB8m/Gz4v/GD9q34R+HPiNqXwf8AGWpfBnxJHa2tl4W8O+Pre1/tmaedoN12ILb7XKjuQvlkoi4BPUmv00/Z6/ZR8F/s++GP7N8HeEdC8I2cyILmLTLVI3nZRx5rgbpWGWG5ix5Prg/lj+yh8e/APgf9m74K26/tteI/Bs3h6ewv/EXhJ7NxZ2dorNLPYwGC23vIX2p+8kdCGcnPAP7ieEhZ61Y291btFJa3UC3EDIPklRgGU56AEHPPr70AfDP/AAVH/bc8dfsAaND4jsfg0vjTwGggs7rxG2vpafZ7ubftia3WGSRYwFUCZsKzuF64zoat+1p4is/+CaC/tAN4O8OXF+2jpr76LF4lC2cViXLBmu2gG6TyyP3Kx7jKRGCTzX2P8WfgR4d+Pfwo8Q+CfFlimoeHfFVjLp19CRtJjcEblbHyuCAyt1DICORmvx8/YL+AnxI+Knx5f9iLx0FufhZ8A/Fd14n8TX5Rv+KhsEljk0uwKkY+zzXEpuShJ3I+PlMQJAPSvjn/AMFPfjZ+zL+y/wCD/i74g/Zv0rTvCfixlVXHi+SW408zoXtxcRC2DQtIisQWBA3KuVcla9s+JX/BRPx18OPhB+zvceFfhR4V8f8AxE+PweTT/D2meKc21pB5ayrMj+RukiETo0sjBY4SrAs2Mj6z/bPk+EXhn9k/xVB8cNQ0vTfhjq8C6Vq73iPIoE7BItixq0nnK5VkZASjKGBG3I/JX/g2M+JngvTP2g/Gmm69rWsal4zXTl0DwIl/aXNyun6FHLc3l0I5PLMVsjSMjsGZAWbCgliCAfXq/wDBUT4keM/jjN8B/B3wh8Nat8dvDuny3/jBG8UtH4T8JBSvlxm6EPm3UmJYA6RqqrJKVV32uy9p8Dvjb8bvjX8L/EkHjj4G3Pg/4heHrNltLR9ftv7H8SXn7zZHbTB5GhjOFy7hgvmcFyDXyb+2P4d/Z58N/wDBR/4keKPiZZ/tHfAfVbzy0XxV4bubuHRfHSiNAzxNaQSyIzlY/kDBX2BmCSFhXqH/AARy0rxv+znpPxo+LPxc8S+PvDX7PLXsd74Qh+Id7Pfa1Z2CzyhbmaLDyRb43hQIq7pGOVQjazAGh/wSR/bn+J3/AAUF13xRqH/CpfCej+E/Cc9zYaheR+J3N9LqCQ+ZFbRRvFtIdiAZGKqqsxycBTZ/Zm/4KsftHftQfHX4ofDzwb+zf4Fk8TfCLUDp3iKO++IJhitZxPNCEST7MBL80EnK8EDPcVwH/BsH8YPBeha78dPCX9qXVnqGseLLvxPo9lLpN0sK6RCgDXbzNEIYkIdFCuyuSvC9K8D/AGavjF+z74g/bF/a/wDGHjz4ofF74f6f4/8AGlze+DdS8KS+IdPj1i1luL5xcTRWMQMiL5kTqk+0gSEADLUAfpB8Qf22/jF4L/4JZ6t8cfFHwVsfC/jzSYJtTuvBmp609q1jp0chBnmLxBxMY13+RtDHcuSp+QeC/sD/ALY/xZ/b38Hr401z4f8AhHwn4B1iCf8As+/sNakutQuLqGdoTEYGX5UHlyks23gLgnca5n42ftPfB34Xf8G+Vx4Q0D4jeJPGyeONC1fw94e1XWdM1Aah4r1KG73XUuxkdoIxLI2wSsFVNqbiwNeW/wDBMn/gqH8If2Wf2T/gp8ONUXxFqHiRmvDrsVppM6x+HrcXFzd3F5M0iL5saREOwt97bVfgkBSAfQv/AAUp/wCCkb/8Eu/DnhOPw74XtfGnjDxSLjVLnT55JI4NM0yHYj3UnlqWUNMyohYbfllycjFfd/7BP7U2m/ts/sf+F/in4Vs7f/ipNNeaLTri4KraX8e+Oa1lkVPlCToyGTYcghgpyAfyX/ZG1Hxr/wAFW/8Ago/8evGPgfxV4B0ePWdEufB+m6N418D6lqaf8IijRRb0A8q3h+0s25o3k83e82FVck6P/BIj9qKT/gjL+2l8VP2cfGWreIPGnwrl1QLpvirSfC+pNbWetIEhnRIBG8nlu26FnUunmWisrMjlqAPafEP/AAXl8Q/AP/go3qHwL/aT8J+A/AdjZRW0MmveHtWutQsbK4ubaK5tzNJKiHySku1n2Lsbk/IC4ufGX9rP42XH/BSmx+Cun+H/AIUR+Db3RovF8epf2he3V9LoIu/szPkKsf2p/mZYgrRgFcyEZY+baJ49+Bv/AAUZ/wCCk37TnhjxJofijXfBvx00/wAM2XhjU5fCl9bFbnTdOnS4vIZnhH2VoWIKSSbVfodysVbjf+Cc/wCxN8WP2Vv+CrM3gLx/d6p4s8J+Hfhze6V4Q8SPC/2V9KGpW8scG858t42klBhZjszhSYyhIB6T8X/29P2jvgz+3v4H+BukeCfgql58TPNufDF5qeq6jPG9orTokl40SqUkcW7HaiMASBk4Jr6a/wCCr/8AwUp+L3/BOnxP8D9F8G+Cfhv4itfi1fr4f/tDWtTvIxBqheGMp5USgpbgTRt5hd2OXGxdgL/Iv7ZHxa0bTv8AgvL8AfGltpHj7WvC/wAI9NudE8VahpngzU7yGzvM6goji8uD9/8ANcRjfFuXJ4J2kV7x/wAHMng3T/iRqn7Lvhu88K+MvGFronjuLXPElronhq/1SOHQSYo7syNbxsu5hGVEefMIyQAOSAfR/wACPjn+1XYftceE/CXxU0L9nFfBuuWOpS3eoeDdfvp7+wlgjTyoRHdeW0jyO4OEjYCOKRmZCFDfTHi24NzOqhcru+bJC5646Hp39sCvzi/YrP7Faf8ABTHwa/wn+EvxA+HfxSh8Man/AGVb3ngq60HTDbkDz71xcqJGmEYeBZPuYldcbmBr9HIh/aN8dpQKzAASDr78/U9P54oA0vB1k1vbRs397I3DAA7f/r9q7Czhkjhz/CByzdT+H41m6DaKLcDcFY/KuO/XuPoa15vktWUgHcpXbt4P/wBbrQBzHje6L2TK0jdPpx6fz6VzvhHRxPqE8nmM0ZdVBIG/gZxjoMZ9j9K2vHFxgNtaPKgggkdTlePz9Kk+F+hSR29sz/eYZ3EZJJ+Y5+vTigD0LQ7JbOzUKjK2Od3WrVy2yNj7U5F2oB6DtWN471j+x9FeTdt9TnpQB4l8fdWZrvyYvL3XO8bFOWwByfw4/wAe1eQ64+oxaDLHZ7ViYfO+4bQQPlBDEDHU8DkDvjNdV448a/bfEyq0bMFVmQhMMcFQV3HjnODnsPesHxBfQ2+g2/l3WZJtqYfGxcn5goxkYUYOev48gHzD+1RqTaJos1vI3mlV3jcreZEhUbvmA4AI644xwa/O39oAx6ompW8lj5EkglbejF/MYKWAOTjgcDGDgH7xxX3Z+298RAJf7Ltov3UMJK4z5coJyowT0+8eR6/eOa/Pz4hzQ622oRxgwxyJcGK2XcwH7vIDPwDjrkDHT0IoA/pv/Z1Of2ffAv8A2L2n/wDpNHRSfs5Nu/Z68Bn18O6ef/JaOigD8dP25PF8S/t7fFK3nkeQ2OvDyuAm0GFCwyAemO/qa0rTXZvEOiz+Qsd1bqEZR5gfzVAA5GOuTjjnAB612X7Wnwj0rxl+3N8QbjDLNdax5d0vmbl+VIgGIH3QBgnOSSffir4d8L2vw/1BtEhlhuI7MlwLjEyyMwJ+bOMhcE/THoaAPnHxTeXPh74hPaN5kNvCzT7E/eSTRHgqABhuvByeR6Vn6P4pk8P+LVe6kVYjhgygoZR95GxuBxlBjjPt3r079oTQUF7HqVusO2M7JiIiSTxuGAMfKAcZ569eK8Q8cSNbWq6ps/0uxAaH5P3pIww5PCjam0DPUHOT1APq/wACal/bBWRlNul0wK7wNpU4OFHAAPUccCt6/wBPFhdbY3bdvKsAFfzs8cN165PPf8c+G/BP4uweIbO2Zf8AUW8StuXczSkfeGCeSrEjGAep96+gPD80niW1aRZN01xHyE5Cg/MvHXd3zj6+wB5D47tb7wj4lkFvuVmcRu0ZwJOuA+OSo+h/nj2r4ReOI7jQrVY5mHyBWkbjHQdOhyT05OR6deB+OPhS2m0mFLa3kW4iXE8uWAc59PY5II44JHFc58EtduLS5e2jjG5XLmMSk+XJySScDnBJ54zj8QD7L8L34OmLIoVAo5XbncT0Ge/TqMfhR400A6zorttxLsIBAzz0GOntz9T3zXK+C9cea3jVWdVGA5x069dvY9MDPSvQoJI2sVVsQrgng9eODjrnA647dKAPjX9o/Q7zSF8lZHjhaUmWBTlGkAI37c4BIzj2Jp3wB8X/ANpwSW5dllCqy7jlSu0fj9eB9PX2D4/fD4ana3EkJmeNcqVH3QcZ7DIzk8D16gnFfL811ceAfGNr5O+FeFbrGrqT0GPYY7egxQB9ceB/E2ZYVaTCFsBl+UcAng5xgDAqv8aPg/4P+OFhC3irwn4X8VSWMci2r6vpUF81uHILCMyIxXdtGQuM4GcmuF8CeK1jNtLcHy2kfcueNuT0B79MfT1r1yC4GpWOXj85zk7C+M5Bzx7g8560AfCvx/8AgPpHw10lbfwvpem+GrC0ZpYbLTbRLW3VyTu2xIoXLZYk+pHHr5nH8L/CHxT1C1vvEfhHwn4g1C1ZWgu73TYrmYbS21SzA5Xp8pyOOnp9sftFfDpfEOjXDeXKu9CqnHQev59MHvjp0+N77QJvA/iMq03l27yj7OJFxGDkbhtAwMHB4zzj3NAHvGmWlvFplrDax2sVnHFsitYo1jiCEEbdgBULtyCMBQCQc4ra+G3wg8D2VxHcWXgbwbZXdu6tDcwaDZxSwMpUqwcKCGHGMcj8K5X4b6lJdn7Om6SFT8rt8pKk9B25PvjA9xj0Tw3p1xpF9FJ8vlsDtfG7ym4J/wA9P0oA7LUfD0Gr6jFLNZW8lzbRFIbjyxJJCrfeweoUkYIGAR2OBXk/xc+B2ieL9Xt5da0HR9aksCRZS3tlFPPYZwf3RkBK568Ht6817ppUcd1bMw8zcvykL/CegOe5O3v2qlr3hyG/t3jaNF/gBCfeOMceufTOSB24oA+bPBvgjS4fHjaneaPov9uwuCNV/s+GS+j4wAJdu/JXC9cED04r27T7Oz8T6PbWutaZY6lHBLvjiu4FuUX0bDKdpx3HTr715d8XLex+G9hcatrupabodpbuIzd6hdpaRlmIwvmSELzk4BPVTya2/gn8T9G8X6HFqGj6tp2s27ZSK5tZ0mgmIzkbl3Lu55G7POOxoA9sttMjk06IKot7cLmNowFEeemAOMfkMcdOa85179nHwxrGpzX114d0Gaa4lE/my6dCx84nIkzt6kheeTlc967TQPFCi1aMxNsmGS4B5B44BzxyCOvBzyMV1emWy6pGvkspWQ5PP3Mcgnnn/A9u4B5dfeAvOtDHdWcF1byTLcN58KyAOjBlJVhyQwDKR0I4wRXUb4rjT4xcQ28yxkbVmUShWwBkBhgEjuT2rtF8ORX0p3Rr5ijDhu/U8n8CPzqvq3gNo5nTEkiYAB4AXgkgAc88HuefagDhfHPw88IfHT4c3/g/xboen6t4b1YxteWTqYUuRBNFNGHaPBx5kaEgHBAwcqTn2jQfGkLW3ChYwqptVgFQdAoHp0x9RXCp4KltZcrCGbJ2O2BtbsO+DxzWtZ6BMLMx/vNqneSU+XgnGT2x145oA76LxUs1pJJmMxqpCMG6DGD0+v5Zok8VwaejvlG4DNn5ievcd+vQ1yNlo02/cV6fKQVJ3HjHf/8AVn2rYsPDcjBNyzMzMApDFkPGB2xjAPfj8TQBrX3jLz7RVjYs20E/LnA+mPVjxznHFZmh3N1rDy/MswYZjVFATggHtk8j8PatfR/CP3S3zcDGVzj1HsR/nNdVpPheOEeaytIxb5uP9Y3c8jv/APXoAwNA8GXO+N2kkw2cxsOh4x39u3t9K7nQNHa3g8vo3UljyD9OO/P41JBax44yWDbsrz+v6fjV1Lj7K443c/dAxt6/5/OgCe2EkU24MzJnJDsRk9Pp6/54rnvFPiWWG8KR3BjkU7wVyrHuOnqPf8jTtf8AFgtrd1j8tpIlyN4xxxn8gT+dcN4j1Y3jM0m/yjgjYDxxkn+Q5/KgDkNP8JaX4L8NQaH4Z0yx0XRNODrb2emQLawW25mdgqrxyzs57FmYnqc2fBXwJ0XVfitpvja60ewn8TaPpkmlWmpupaWytZXDyxR5OFLMqFiAGPQkjr1HhTwymoXXmS283BUqS3r0zn2PT3H0r0nwv4fhtFVdqCTAViF2g57Y9ev8sUAaWh2LQIq7mYKAwTOfXH06j86n1/xC1lZiLzJo1CE7R7ZHXpgfzPvUkpWBQ21hnAO48dBn8vXHauJ8U+LVukuo1c7oxkgDbtAO05B5x055xigDkvH3iFnvnV5mbbjKeZjK87W47ZHTGM/jjO8EeHTfantMMjDfu27sqwGOCPQZ/H0qAabJ4j1FpBCv3m37gTgbeB68HBwfXOD1Prnww8IDT7b5kVvOwWXafl49e/UUAdf4W0d4bRNrMVXhTn8cf59q6aaLbbqUZl2+nGcUabZ/Z7QcHHQ8cEf0o1u8EFszDcpXuB/k/h70Aec+O/BWiXHj2HxK2k6TN4ntbB9Hj1aS3Q30VnJKsrWySkbxE0iI5QHaWQHHFanhi2USL+727ixAx0PbrxwR39ahnnXUrtg252Y5yQOme3PGPX2re8NrGfLcKzNGwDAjAfn+RoA2NKtcHlVVcD+H/PuOlM1NzBb7QWXacgqODx0x/wDrrXubmO4lWaM7FUEbRyCTj/P/AOs1zfi/Umi02aLzGV5lKjZ99voc8H+WKAOZu421TUvOG3a/yq2FYhOMkenr17d8Yr0jwhpP2S2G5WZl6M3f6VxvgHRlMzNMv+rCgFk5yAe+PcjHFelWUH2a2Ve+OfegCbPOK8t/aV8QtpWkwiNn2qjNIFUtnBXC8dzuOB14r1Fm2rnr7DvXzx+1h4ojTTJrZ5WxM+I1ZtqkfxElecYyff8AKgD55S8/tfxDdXXl+bJO7ASLGMKgAJyckZ7ZxgjHbJrQ8ZXcMFhDJcWdvutFJjlG19hYfcU9cEc5HGBnviuf8PayV1OKFTax4Km5Ay46EBQMKMAlT6DBOTWb8ctQOi6R8jPNHHEZLiNyNyfdG0AnJYYB49eOtAHyv+1f4ie18eX0lvLbqygLNG/zpxsIPG0/eyAQcgDvk180+GvB8esRa5NHu+z2dtcZPls2fkYk54OPlbB6HcOwNfQHxv1u4tdV12VZreGbUYzGzbFSMK23Druzt4YHJwRgVxvgz4QtP8MtavpGf7HHo93JlgQIG8psHrx8pDc8/MSRnoAfvV+zS279nL4fn18N6cf/ACVjopv7Mv8Aybd8Pv8AsWtO/wDSWOigD8a/22Pj+3wu/wCCiPxcaLUP3y6yYVjWMZQeRGSvPfoS2eBgYxWl8OPiM3j7VrPWppNzSu0ckZPmSHgAjHQ9R6AdMenzZ/wVs1VtM/4KWfGAMtwyLru/dFmTkwREfLg4AwM+oJHrXW/sp6q9zq+k2dvdhtNmiZ33ADzblcAgYP3Bxg9Dt75BIB9aaz8IpfGfh3UopmaH7RG5CnGI9oyu44PQ4/Edea+NfiJb3mkandzTNJbwx7ra8gRtzbMgByORkYXp049SK/RzRbSznsVuZPJZoLYq6BwvJTOTjjBycevPWvnv4zfAeO7vptUa1nu7DVFMMVqIjcSXF0QFDZ4LDpjrls8nFAHyD8LPEU2jeJlmtGuY7eN3aZPOX5QRgOrYAOM578FT16/Xnwf8d+XD9nhK2/GcGMMxUjAycHoOcdea+TfjF4cu/wBmrxXHJqawyeaG80xpjaCwDoDuJygCguRgMoHSvU/gx43uxDa/bv3yskY324Ee4EcAKCMHG3rjBJHWgD3Xx/ZTX0ayCYSysR5jO5V2UccFc54OBx26jt57Fb3XhfXfKtZJojcOBH5qHaRlsckdDkjqMEA5IwR634Znh8Z6ZGdqszEoHQnMhyepOMnnrkEAD1rmvFXg6axl80qjTQ4CFiFUDLk5Jz8xyePx54wAemfCPWFvLO3jkkcKqgMTtHHAIP48dx09q9c0m8ZLqONDuiTJTPfjt7c/livnP4b3a6DJCkk6rHMpZQ0hU5PXAHbgcHkV7X4W12ObTFkaQKzhSrFd2CDz26fh/PFAG3400OHV9MZVwuRnGfvZ9unGPfrXzH8aPhcLbc8cJLRv5sTHdnjB/Q4ycjjPY19ZadcxzwxqQ0kci4G5Dxj1z+PGfTHWuN+I3gQXFjJuj3FmP7xV+ZhjB9ye3PbnjrQB8z/C/W5X3RzW7NLbjIDx4yPQHGAABjA5A9697+HmpeQFtpJQzf8ALNm/h9vQf4CvKfEXgq48LatGYgvklvmkjkO5PX2I9T6Z9ee18LTvoVyrR8RCIFeGJCn1J5PXBz7cjmgD0fWtFTWNLaNU3ZYqS4wFHt7kHntxXzR8cf2cvt9xJJHGYVRy0JKjcGP8J5zjj6/XAr6w0C8XVLRZNq/dC7S3Q+o/+vg+wqh448F22uWssflxMkikOdoYnr1H+Pr+FAHxJ8LtNk8Jai0cn2iPfgADnJAIXnOF7fn+Ne/aBnXbGJo1UKFB27VbHGcZJ555/XnNcj8UvhU3hzUpLqGGWQM6LIEcbR/tHd+HPB6jFN8DeNpNJMZmXbb7dsm5drx4OBntnoR3IJOT1IB0vxz8fy/BP4DeOvGFvCt1P4Z8P6hq0EbKSkrW9s8ihu5BdVHGPr3r8+/+CMn/AAVD+I/7UPxs8daP8Utc0m+0W30ZNWtbmSODT49MlWeOLyUKqu5ZBKTh2JBj4zk196/tly2ut/sUfGK1nnhhhm8FauZZjztP2KZhhT64Pvz1NfzE29wyWrKsjKsgG5QSA2ORkd8UAfrn/wAF/f2m/Avjb9mfRvB3h7xl4V8Saw/iODUJbbS75LiW3ijhmBLqhIUZkXBJ5zxnGa8x/wCCRH7Ynhb4f/s7a94Z8X+NksdYXX0l0qzvpnZ1tjbIg8ng/LvDDZnAGTgZr82Mjoq457CpFG0j5uO+e1AH7hfFn/gpp4I/Zk8P6Te+JLq/1qz155LexbQ1iuGVEVWZny4O3c4UDnBBwO9fV3wM+PmleOfgzY/ECzvgvhrUtLfV4Z2gZWSySMszyKAWBADcctxwOuf5nTqt9Ppa2jXlw1nv3+S07GMMBgHaTjOCRn617J8Kv+ChvxT+EHhVdAsPE15eeH2sTp7aZdSu0K2pTy2hTaVKApkDHIzkc80Afv1+yd/wU/8Ag5+1x41h8N+DPEg1jXJNKbV/srWUkDrCkgjdSzqAJFLLmPO7a4bGCDX0zaf8TK0MqbnR0AyOi9R2+n64r+cf/gg9qLW3/BSfwzJB9lt4bfTdWlxIrPtVrRl2qc9egBbIxnqcV/QLoni54lLMsmSgUOFBUDucZ6nP6GgDu2tExKWXLA5GMe3HXP1+hq5FpsavukWNUcHa2Sec4HQ+n17+tcd4a8fx6pbpL5i3EUnqu3r07Dr1BxyMfWuji8Z2+1Gbcu5MAOA2Se/XjqTk8delAG3baPHFbMrRqu4gjJ+9np29M8CtCLShI21V2MvByOCAeefy46cD8OY0v4jWMrXUayQ+ZZyKsu5dmCVVlKnjd/wHvx1Bxu2esx3GnM6MpKkAgcbu/HPbGPwPegDoIUSC438KMDOT8p564HTpmpxqSpFwycnG084H+Ix255rkP+E2ja1Zt7diQxHX+eDx06/iKq3nitvtHy8w4IUDkngHOMfT1P8AKgDsp/FVvZgDcvVmAHXA9fp/nI64+qeNZmJVcxlUyz54ZvTOOf8AJ7Vxseq3bfNu+XdtOATuXHHXnOCpyc8CtHQ9Ku79t2FXLhgChTy124IPXqecjHHbg5AGDVLmYMrbvMBzknCknp+XPB/qam0Pwpc6jq8W2TAQhg2eQB3Ax+p9+nSum8N/D5pGUzKF5JAI5OepHpXdaR4WhtlGI8BUwM/fb2Pr/OgCnovh9LGyjeVVZ1QBmK/exwc9vTmrzf6PdRfutoLAMQD8vXnPT/8AXWlfRJBAyKQjYAXIBAPT9Oa5jxBquwlEj4jKldqffz3J424x+QoAn8V68tlHKrsFXbhio2npzz7ZFeH634hvtc8X+Sis8C5YlT83GD09wcc5GCScdK7jxjqU0zmDdGv2gbUDDzNxPc8/N2PA6VS+GPw2vLnVi1zaxrGyMC+zCu2B6nd2Jx+O6gDofhn4QBkW4e3+8dquwOVXsoPH155xXsnhbQvswVdgX5MdO/tVPwn4VWCNFI28AYwMrjt7gY6e/auutrJbaFf7oHr92gAlhVIVUMBxzxn1rA8QK97tKEsrENjO1ulbOpzqqKct/uj/AD2rFSe6bV5GEkbWmxQkRi+ZWydzbskNnI4wMbTyc8AGTaaSouMDltzAMFyeDjn2+n9K2tF01VCqo2rgnIGO54z/AEFWLLTxNJ+8jVVyW+UE/pj8vxrYt7NLfhdpXkD3zjrQBXmQRwRqWQbRuKgYX1/Af/Wrnby1/tPUWbZIyg/eyNo9vz/+vWnr+otJcLaxoWaUgkseg/w/Lj2q3oelAXCyON0ihjx0yetAFrQtBWySNfvKo3EMOhPOa2gMCmouwetEsvkxlj2oAx/G3iWPw1o8k0rBVxjOPXivjf8AaG8bR+Ib64FzJDKSx2JtIEAOTgAc5Occ8YzyAcV6/wDtO/E77JbyW8MixTYIXn5iuQDtHHzA9Pevl59TbV9dj1IyfaLqRgjRs+4xYyV7ct0PXd79KAMvwfr8nnQR28bRx8nbOis8fyjJ4PThRzzgg8jNeV/GrxVqCySG6huJYYZv30kU8eJcqoXG7dkqSQM45xnsK9a+JGqR/DzR7jVP7GmvVhV1e3sHSK4ZSSrOxZlHfnnIyxAJwD85/GTxbaa7qMlywaRo1WQmV9kcjZBKkN8irnbljk4HXFAHl/xB0uTxfrOnRxS/apI3CtEwlcz4XG9uMHLIMhjnI6HJFfSeo/CiLw3+zt4ina3WzkXwzcvHbsPmKCzY4YAYJGCc/jz384/Zq+FVx45+Icd19hYQzSbYUlc4CfNjHBHzfe64GRk53Cvpz9sUx+E/2YfG9vJM6SroNzCiu+WmHkPzlcZAY8D049BQB93fsxHd+zX8Pf8AsWdN/wDSWOik/Zg/5Nq+Hn/Ys6b/AOksVFAH4Of8FhbOxl/bh+KVzbFo7xtZMc4UdQsCE4I59MjjPB7DPhXwR+MNx4RvbK2GrNcIpZniEY/coxHzqSB6Y7dWOBmr/wDwWL/aYbwH/wAFQ/jZpM1o8ljH4hKS7ZGBUG2gO5c8BifT0Pfr8l6D8eJvEfi5dP0TS7zVL24ld4YwrN5+FJcgDGOAxJxwATgECgD97f2PvG8Xxn+H8EshU3rRpHduW+YRj7gUkEBs4GDxnPXNe4/8INDNoyxSWkfnTW5jUKMG1U/KMAchm9e3P1r8lf8AgnX/AMFO9I+Hnwu1bV7rQNRuPC/hV4V1h4b6GW+ubyaQIkiWzFGMCDYpZd20DkZNfor+zj/wUB8AftUQzt4R8QNfahYxCWexuIvKuCm7DSov8Sq2UDKSu4GgD5e/4KC/Aa+8TxMh0+a41C3ZoYpIFwoiUD5SRztXblupY98V4v8As3+JYYUj0G5aNp7eQy2r+YF85c44B7AlexH5E1+hPx68Dz6za3jQxy3Av2xIocl0GBtT+6Acn8ffkfAHx48L3vwi+IljeaPGli1rKpXy4/lxuJJGcY64xk8DuQMgH1p8E0ayvI1XzDGsW52kyPJzgd8nPOcj/wBmr0/VPBS6hCsTQrvZzLjYMKR0HTA6nP8A+vPiHwH+KB1eO2vQjxwyBY5FeJ2dZM44GMgAHPIHBGPQfTXhi9h1Exw5BeMB8gcgfj1I4/DHfqAedeIvhSukyzSW+FZlCqh+6GIznjjGRz+NWPDFvPoqCN4/J6gZOFI6jac88E4I7+1eta7paX8n7uzmkjdfL3KOF3H19eO4xnFc7J4Aa/1WGGGH55m8xsBn8sBeQBx/CDx0J9KALvhC8WURqzbmZuTntgc8/ewAc+uR65rrr/S11XSlON0jLuye/wD9f/69Y6+FYdM0+Sb7XdfaIFyrlAysVyehwcfLjjI+Yc9a2NF1XzrWONcrGxXhjyRjpn+v+SAec+L/AASu5lcLIuVwdxXAORkZzz09M4xXn8ulzeHNTS0DSCM7nDgbtnfHpgkDGTjH6fRmraHDcQYE0e1lLNg7sfSvLfiT4SZ45Fk/1ioRCyuVRG9DxnbkHnjGelAGX4B8VNZStHJ5kasMJ+7OT2+bjIzz2x09a9I0lF1G2dd2GKfvCXB7Y/X0rwuyubzSbzy7gNHMkrb4izSFUGSHzgYBGOxIJ9Bk6/h79rvwLYeIbbw9qnjbwlaa1dBRa2j6xbrc3OXVP9XuDffwvuffigD0vxd4Kh1ux2yxxfN0JXrxzjPGPpxwfrXwh+1T8fPCn7OPx4s/CV14j0PSvE2rQ/al025mEbTRNv2kg/LGTsO0sQWIIGTwfqn4i/8ABQL4NfDsTw6t8SvBP9pWcM8q2MGtWzXTGFHaSPZvwHARhhiPmAHGRX88v/BVL9tLR/2+v2t9Y+IGj6VcaLoq2VtpGl2d04N15EAY+bKqkqrMzsdqswHqetAH3x+1L/wU18B+DP2VviJ4Ut/E+j32r+LNAuNJsdJtZPtksbXEUiCXzIlZETa2Nsjg52kDFfjYPlwPbFPkkXnau1fSmngetACK201LIQr9uxH19Kj4z+NO+82fxz60ASQKpXaW7euO1OaN1SNm24ZdwIIORyP6H8qjRWlOKY26LKjPWgD6S/4JS/HDwv8As9ftz+Etd8c3y6T4XjgvbK+uXRiLXz7Z0Rm2AvtEmwnAOAOnWv6A/C3ibRfE+tPa+GPFXhvXpII47iWC01WC7kjjfAjYxq5ZQTtHzAZJwBnFfy42DpFqcDOFZVkUsJCdpAIznHOPpVtbkjUbi8txcWkTMzloG2lAGBUZGOjbPTBwR2oA/q1tra4ysbW800qx7NsaeWN2cDtjgY4znHIpbq7ntUby7e8YDJ2kEkjPVcdQOP8AHtX872s/8FXfjDr37K2i/C6b4neKF02C6El5crbiHUEhQny7dbxJPNmhHDEOFbPy5ZQBXk/g39qr4i/CDxrb6t4X+IXi6yvdLkl+yXkGpSBtkmBINrFhtcKuVYEcDIoA/qK09pp4GZYxayy7TuWMGQ5yoPGT+JBAAPNdVp3hnUpAdk0axrkjcGGWzkHkHGew/mOv4M/sQ/8ABxD8Xvg1rN3Y/ELT1+Mmn3zo0DXdylhqNgV+9sljiKupGfldeozuAyK/VT9g7/gt78Bf25Pihb+DtJu9e8L+LdSm2afp2tWiRnVMR72ETxsYyyhWGx2Vjt4DdwD6dt/A1xcsj3O5fk5RmO2Pg++OBx61q6R8O/mXcyMzkEhHKq/bG7j054GcdMHnvNOtYSFdRG6Y3oc5Zs87h16j371e06eGFFj86NeueSGA/D3/AK/gAYmkfDFXbdKNu5QMg5z/ADGf6A11fhzwfDZRrGiFgZAWYgFue/r/AJ/GhdVjwrR+YSpIYgfl9PfP4dq86/bA+M138Kv2VviB4isdWt9FvfD+gXl9BdyhMRPHCzgDcQoJwFBPAJzz0oA8e/4I0/tQx/tdfs4+LPEMl9NqT6X8QvEmlwzXN20tyLb+0JLi2EmSTGwgniUKCQERcHHA+up7lNP3FozuyPu4ITv1/CvwY/4NH/j/AKhpesfFb4ZzTW/2O7htfE9opkHnNPxb3BHdhs8gnJ4I77q/a+58RyfZJo/NMpUhjnHIOM49eoHrz70AWPFPjRUn8iMqvGxufvfTjkde/HWsH+3P7Y27vvSJgRkD55MZyOv8ORn/AOsD8g/t5ft/WnwC+PPwJ8J6Xqmk7vHHi+TSdcWKaOS4tIhGqxq3UxhpHAIbBOOOM19gfD/w/wDar5ppY28rywfOPK5JYKgPfGB9ARjrQBpeGPCpvb+OW5XZ8ucSc7Tnj6Y6YGev4j07wv4VitrZVUO+1eGfGSfWodHtIQqMFxggqM/r+ldJpckcWFXaw6Z6ZH5UAaWnactrH325PU1JdNGI9pYDHXNU7vVzbIzHHzEYwRkjPpXg/wAc/wDgoL8Kf2f01RfFnxB8JaHcaVqNppVzBc6lF59td3QLW8UiA7ozIiuwLgDarHIAoA9f1jUU8/a3y9PmwAV7En26daj0/wAxnZnztyTk4DH0/oe/+Pm/w2+OPhn41WlxeeHfE3h3xZDa3H2W7m0fUIbyO1mHWFyjEKwUjKnB56c13un33zld0ny4OG5wR/n+dAHUWsKb92f4QAT05P69D+dJPfZlEahvTGM46de3Y1lT62YLWTI+WNDjJHXsP8fpUPhOfz7hWxH5jdWB9MUAakWmGWfzWibzG7euO59hmtyxtBbgL2UY4FNt1BGfTp7VX1fXYdJgyzqvoPWgC9dXa24HK9e5xXmPxx+NcfgnRZtjYkyFULy5POcL6Y7+49qy/ih8fLTw5p9y2/8A49QCQ4Zd554U+uRjjODjivknxP4l1n4zaus95K7LeSPArB/9QoIfsRtIBweowy980AWNY8dTfEjxFcXV5dwrDaKDEQ5YZ3ACPIALZbqvB6jkgEyaTGI9Va6Fpbxwxl54t0YCjIAJx3DHPJx1IHGMO0XwLY6HoC3HinXtK8MaHNN9mF7qV0kNtKcMTtkYrztBI9ee+K8c+C3/AAUC+HH7SPg3Xr7wnrKfaNDlUT2F9JsllyuRJGC2XVgB6Ht9ACD9pfx79h+3WbS/Z5mjbcAGxcPhRtZsnbjKrkcfNg4wa+ZNKupr+7vvtFwq/wBoFZJGkbcpH9zgZGQSRuGDvPUdOx/aC8eXfi7U3t5GaZWCxQwxDb5YV929iowx2qOD/eHABwJ/2d/hpdeIfGqzPbvb2ZXMaSKW89AV+bCnAwqAEjoduORQB9Xfsm+B7fwP8Pl1C4j2rcKURo1+fcp52lvXoPrwBivFv+Ckfx3af4aaxpdlNCy3+nXMc+BjBETA/Kc7QM5yMjnrmvYvi18QbbwJ4Ra3t8x/Z43KQ5+aIgHqThQTggAjgV+b/wC2R8ULzxDHrAE0kStZyJIuSwkJSQEE+nHTH3hn3AB/Q7+zCc/s1fDz/sWdN/8ASWKij9mEY/Zq+Hn/AGLOm/8ApLFRQB/Lp/wXn06+0T/gqH8cG+z+fb6h4g86NmXcFP2aAcHORgj2r4dt4JHt5BCJHuJBwUJ/dKc7mz+OOO2fWv0y/wCCzXw0uviR/wAFR/jFcNpN1BpNrqZfU7yONmX7PHDApZSeFkkJVFA4LDnvjwjxJ+xtcaP8Ol8YX+lBpNWVUttPQrFJYxNkQK8agsWfGAc8jkEZFAHzFputR2ki21q+oWdrcII3czbA8QxuyQOrMMAchcg9jn1L4N/tl698F9Ri1vSbqSHUtNIj0oqkUpgkwBtgLqTFGFJHynDfxA5NeQ63o7aR4gvrS6ZrGe1dxNA3O2RCQwxntyB68+tYt3eXBlWbiP5f3W4EbUyfX19eOO9AH6s23/BcD4qWPwogbVNM8H65HqmYrXXrCN2ezCInmJcQn5GcmQKCCoJ3Y+6a+avi/wD8FoPiV8VINZs9X0DwjYpexqtlqGlW8sNxp654KbndWZtuMMBg5PTp8r2/xq1hPCaaDb3Ulvo6ztdSwhyy3kvcyZyWX7w29ACcDJJp3xB+JF/43tLf7ZaWun28QEohtIFhjmJxklQuMk9uirtAA5yAfaHwN/4Lman8IvhtNpuveG18aeKfNUWd3Bdizs5oyAy+enlk+ajYTKBQQSeo+b9Iv2Of+Cq3wd/aE8CaRcXHjrwv4P8AEckHm6hoOqaqttcWEy/fiDShBMgPQpycj3FfztzeZBH9qDMlywLoyggoM9sdD3+n1qnZag13rMM1w03yyIzPGQZByORnjOB37jmgD+nDR/8AgtZ+zLcfEO38Jn4qaW+qS332BpWtbiOzSZTg7rl41iVN3G/dtPY9TXZ65/wUV+AekeNdNtbr4qeC7e7uAlzb79TVYZFbOwmQ/uyrYYjk5ByAQRn+WaK9m0u+mmgdZl81h5hVV80ZPO3nGcZ44HHtWrHD/wAJIzXCRw7mUvvjUKqMFztO4DnjJHIODjOMUAf1N+Lv25vgr4Z8BnVNS+Knw4tP7XR1spZvEFrHG2AeUBYFwMfeAIyOvPPhXiP/AILB/s2/D+1ia8+L3hG8ZwSq6Y02pNleOfs6PjtgcZwcZ5r+cK51m41VY4Zo5ZpLZDbW0QBxboXZtir2+d2OPVj61Dp2kTajKohkYsuOP4h+A54wfyoA/o41b/g4R/Zb8I+JG0m+8capdSR7PNurHQL2a2ViASN2wNnnkBcAgjrxXzj+0z/wc3+D9Q8J61J8LfAt9qdxpeo29ql34jBhhntnEm64WCF9wwUAVXdPvgnBG0/iVqIWC4ZVkaU5O5m6saqpdzRJIscssazr5cqqxVZFyDhsdRkA4PcA0AfTf7V//BTz4uftfarIvivxV9l0mwDPbWWgW5sbGMMwKl9pMkgztA81mKnpjmvm+415LlbpZLO3kmuhxLuZGjOckgKQpyMjBBGD64qikzQMxRnXIKHacZB4I/LioicetADppPMdmb5txzlu9MJAagtgdPrSGOgAZeMcHvTAvPX8akjUD7w3fjTdmGIwVxxj3oAFyPSnA5NIBg5/rSjk/wAXHUUASZAA24/Ombc85+nvUsMf2h8Rr8zerVqeH/DGoeJb5bGzijmuGJWKEH5p26lVI4J4z1HFAGfpttFcXkazSyQxM20ukXmFSenGR7d67rWPhnJ4S2R2uqW/k6kCglnKKsyKRmRFVmfg8jjPAxk8Vz91pVl4fluLO+mv7bUVGGVUQrDKM/IxB5wQOQRjPTIIrS12/jWNZYV1i71CO4Yxaj537qeJRuwg2ZDKxyWDY9gTmgCv4r0SxuLy8k/tpruVSJPtFxFKktwCIxsEZTh1ySSzBSAcHgbubawIb5d23Gd7DAIra0zTNQiLSLY3c0MhCSFpMIV5IRm6KTtPBIJA4roZfG2fE32jXPCcNx5lpHbLZ2261jViqjzNiDHmFM/3TlgxzzkA4jS72XQtTt7uFo2eFw4BchWAPKnBB2nkHBHBPNOGtTW+tfbrM/2fMsxnhNqzRm2OcjYc5GM8c5461sfEG60m+8S3bWWgN4VgUYisHuZLh4+g5Mnz5PJPXn0rMOkWsSrKLxbq3aRoQbcZlDDBGUbBwfX+vFAH1n+xN/wW6+PP7DfgtvDPhfxJY6t4aj5s9L8RWr6jb6cep+zkSJJED/cDbO+M816Vf/8ABzN+1DdasbhdZ8CrAsm7yF8MoEIzwOXL8dfvZ96/Pm1spL0skcN1PMv3VRC2AOuRjNJNbG2A8zeu7pxigD6f/aW/4LG/tBftM/FVfFmofEPWvDF5b2aWFtbeFbqfR7OCJWkI/dxyfM7GRsu5ZiMDOFUDz3Vf2+PjJ4ps9QtNX+JfjLVrHVraWyvra81WaaC7hlQxusiFsMCpPUdea8d2nnGcdM0qpk+n40Afbv8AwRA/bW8F/sLftn+IvF3jPWbvQ/Cl94Ru7Bhb2j3clzOZbaSGFUjU/MTG4BOFHOSASa+pPj9/wdWax468N6xpvgv4at4VvLm3lt7DWp9cW4uYFZMK/lLCFjcHa3DPyMc9a/H8cZ9/Q04P8hoA6X/hYeqQX+qXi6pqU2pal/rLtpd0jnzFkLbmBfcWRTkFW9+oP2T+zX/wcT/tOfs4+AD4ci8S6L4ztYY9lhdeKbBr6904Yx8kyyI0gx0E2/HGCOlfCWNvf6+9PQMT8q/r1oA+9v2ov+DjX9pz9qz4a6L4XuvEmm+CrfS5VuL268HpcaPea2ygbRcTLOWEfBJjhMasTyDhQPdf+CcP/B038VPgt48XR/jmf+FjeC9UnjQ6jDHFa6roKnClo9iqk8YByySYfjIfPB/JgMxf7vU85HWnSNMWbP8AF60Af0t/tl/8HNXwg+GfwS1rUPhbdL8QPG0V2NMsNMkja3t4mdNwu3mCvG8S8HYp3OQRheSP54fix8WdU+Jup6teaveXGqa94m1WXXvEWoXKp519qLvIGYFTt2YkdhtC5MrDGFWuE3q7H04HPapGTaDx5m084z60AdHonjvUPBWhTafpd9eWJu3DXOwqqyY+6VZeR6c59eK+nf2NP+C4P7Q37E8em6b4b8ZHVPCtrefarjQ9YgW+gu9zAyDzHBmjLAAZjcYPIHJz8hswLDajL9eTiplvmjL7l3rIuw8H5e/H0oA/U74p/wDB2R8fPF2rR/8ACO+Evhz4a09UKyW80FxqDTHj5i5kTGBxgAdT14Ne/wD/AAS6/wCDpuO219fDP7Q8On2MOoXLvbeKNLtPIt9NU4KxXMC5+TkhZEyRjDA/fr8MBubC87WJGf8APSrSRSS/wEttLHj7q4/PGKAP7J/2x/8AgpD8Pf2Jf2Srr4veJL5tU0GRYk0aDTXWWXXridC8EMDfd+dQX3k7VQMx6YP5T/tSf8HYFv4ku7GH4W+CL+2tZIC19P4jhQz27nB2xLDMUZRyMsw3ZxgCvyD8aftW/EL4m/BLw18Pde8Wa1rHhXwhM9zounXk/mR6YWURkRsRvVAM4TcVA6Ad+Ct2SNFk+aTcATns2c/5/GgD9Cpf+C9nxR+IfixdS8VW1rqWnmV2Swt4/s6NlSQNy87QwHbJA6g169rH/BwbeeD/AIe2en+GfB9wuuLPJIkupzpLbxr9n/dIYgzbyH5IyuVUdcla/K+xWa+tgfL3JuBYg7Vx3Gfp2JFakmisXcMzQIuHUzE7SeMdAc9evT+RAPTP2gv2wviR+1Hrlnqnjrxdq2tXFknkwT3DfLZoC7BYwuAmDJJjjjdjJHFcx8P/ABVfeG7q9l02/ltZ12OfIlK79pUjp1GSMAZ7+mRiWunTXcm1WXy1yj7GydpIOQOMjqeT37Y40NDsrqwubdYbeX7Qo80Efe78DI44OQcHHGDQB9Kfs+fti6l4Jvrf+3nvNctT+4SMyoJFXaF2KCu4rtBXkkDII9R9lfs/f8FFvh34L8BT3GqXWpw+JJJXP2KK0Lx2i5wqDOAflXknjJIySDX5j2Om+TNbs3zSN88kTEKVIyckbeOnAA7LjPStaTVJNFKuFSBplYM+9iwYj7nTcPlZuO+R1yBQB95ftO/8FJtH8d2lnb21vdXTZeUwsSYUXAVUyMYwVYEEcEHAwRXxr43+Omm6pBqKzSaiWdWIJVgZmYbcMScgguenUD1PPHm8kvLiWZSs0kKLkbsbF6gDHXBPJ4J5JPasfWZ4TpjyOsm9YSTGSMLnhvfJIGemAcc0Af2Hfsxjb+zZ8PR6eGtNH/krHRS/szjH7OHw/wD+xa07/wBJY6KAPlH9o3/gmj4d+N3xX8T3Oq6HZXWk69q/9tX5/wCEjuLeS+uVCLEkkS25XylC7gofAYng5ry74g/8EgPDnjjVLy6n8Nx+ZKgEYj8eXMKqwTaDsNiygoBlSd2Cc44FfSHxo1b4oaR8Rte/sPRbTUrGS5P2NnvhANu0cN8hPXv1A6V8++M9P/aWtJn+y2mn3XymRXScCbO0bYuVIILjk8cDA60AfInxD/4NpfDOrXsrx+F9ea4ustLcQfE22YqQBt4l0ddxODkk9889B5lrP/BslcSxf6P4f8TLMxMaqfH+mTAL2b/kHoPl6AAcgfUV754mtv23g8LNo2qXEiEzym2Fv+8c5AH3V+ULjj1B5ANc/wCL/Gv7Zy6TNZWfgPx9DfQOzNfLaecZE5OAfOVSASMDAGAMc0AeBad/wbM61DLI114U+Ii7W/dx2fivQZFOe5eRY2HPOAvY1e1L/g2l1OfTkhj8P/FFY1O87vEnh+SR2Iy27JUDnA4PvwM108vxo/bY0y9h/wCLa/FaRZi4jWWwnYH5QSWKzjjOQNxye2M1yHiP48fttzWM+7wf8arYzMJEZdOljMIZ9pUkTH5c8crnAz0oA5TxH/wbPeLIJH+y+HvivIhU7duqeF5/m+rX0RI68YGa43Vf+DaH4sRzqLPQPiA9uxHEh8NGVBxnj+2APXv6V7BB+1x+2BoXgSWG48D/ABWm1afFw95JYuI7eEZwip5ud3y4OMZ445rnf+Hhv7V2j3MO3wz8Rrq68zMtq+iTNGqlCAMrJxgndk9fWgDyvUv+Dbv4vRqfJ8MfErzM/d+x+GmXAz0P9vdfb29xnLl/4Ny/jNFCrN4V+JGWHT+z/DhOcD014n9K940b9vr9px5Wj17wx43mBOyRbdXgaBzna24z7uD8pPAwetc9D/wUW/akOoRWa+DtejEMu2UBWZsFujO05w3QHBxkHjqKAPGbr/g3k+Nlu+5fCHxIaJjhWXSdDdu3UJrRI6/pVCD/AIN9fjdNLJ5ng/4lQwqBtc6Bpj+Yc4Pyrqp6evOa961j/gph+05Ek0a+EdakmbaUligP7tsYXO2Yj16YJz61i+BP+CkX7SF5eiaTwp4y1jypGU/ZfNkhJzyn+sI3jp7YxjrQB4+P+Dff43MJAfCfxAj8s8mTw7agHp/dv2P6f0zi6p/wQd+OFhMyL4N+IDt8xQHwv8rAY5LLcMq/ie3Ga+ur3/gql+0no9g1va/DfxdGyufNY2QleIn7uCM9QCDkY6c84rk9V/4LU/tJaZM0UnhHXopFHys+ksrqBgFT8uOvcAdevegD5Vvv+CH/AMf7f/mQvGnThW8OXJYnOP8AlmHA79/Q45rMf/gix+0IrFR8O/GGVA4HhzUDnPXGITnHPPSvrKf/AILmfH5VlvbjRbj7Kiq6kWLRKoHDbjtOSSCM9eT0rIu/+Dgv47NMHHheJoY1ClgHUkcdfk4yQ3Hv1OKAPk+X/gkJ+0BDLsk+GfjyNieP+KR1d9w9fktW45zzWXf/APBK/wCOmnS+XJ8NPiA7YyoTwZrjbj9fsWPrk/nX2db/APBwZ8awqu3g24f5/l2O5UjPIYCMk4wRgY/StDWP+C6vxs1hYbjS/hn4oZb8AxOnnvGz9GCBIMYJ2jGT7daAPhG7/wCCanxs02MtdfDjx7Z8E/vvB2tjgDJP/HmcfjVW1/4J8fFx22jwX4ni4yDN4c1WMH/vq1Ffoc3/AAW0+NEUELTfDvxjZOQBOrWl9gN1JCi2x3/D8q6Kx/4LRfFyKxkmXwz42il81DFC+h6jLGVGQcyeRnkZONhwRjnqAD8wtU/YZ+JGlTst1oN5bN2E1heQ7uccBoB/k1m3P7IHjq1ZUbSm3SEbQYZhu98mMcD1PqK/SXxZ/wAFxPjxFeINO8PeMPKdh5kg0u6i2L3+VrU5zwM9evtXP6r/AMFsfj3d3snnal4s09GO5BBoM7tCc8gl7X5tuc9s4A4oA/PM/st+NI7VZvsEMkbuYwEl3MxHJG3Gf0qXSvgT8RvDF+txbaReRSq5T54NyHIIIZXXBUjIIYYIJBGM1+gcn/Bbb41rFJEPFnjy6fywRLB4W/eMwGS+1oQACAe5PPPTNWPGn/BXj4keOIdLuJviJ8YbGRGV5VtfCZtlUhhnATIdSM5BI4BGOaAPzbvfhH4ps5fMksIY/MJk+9HtU8568DGOnSo9d0TxJJJtv2sIPuyKhnggVOBjaoIwMY6cV+l+lf8ABX74jSTbpPiJ4+vLeYh4o7nwndfJg9vKUbhjPfpnoTXT67/wVk8WPbSNN488TXHnAN5MngjV45EXadw3bsNzj+6ApPUgUAflfpviPxho+gTaZb+Jmt9LuJftMtkuvxrbvIp4kaLzdpcdiwz6VWuNU8QX3iVr641SxuNRlYSNK+qW4LHA53CQY4A7j86/ZHw9/wAFNdL1Lw+m7xT4hvp7dlCg+EtaCOpYlt2ISP8Aa5PpycGofiB/wVI0i18P+bY69cTM23yI7TRtYQuAVyWL2e3Jy4wDgbe5ySAfj/qvjjxVq2nR295rVleQKhSBJNTtpDbqzMSsZLllXLNwDj5ifekl1LxLe3FvuutOmmikSSJ5NStWkRlUKuGL7gAABjOBiv17+Gn/AAVp8Jx6nDd6lNMLiSJm8l7W+TYxK8n/AIlwY59Q56H2rvL/AP4LX+E9PkhmWz0lv3LM7SvqEWwqrDGDZhmyQuBnHPUY5APxn8CR+NJ9daawj0Ka8khdSkmp2Q3K5O7KtLjk+3p7VaX4P+Kr+2u21Dw7pt59njYnbrlnFsJXIcYl+ZQMH5eMA8jmv0zt/wDguBYx+KraSaH+zLd9zEwW3myhvmHlgeUcjGME9Sce9ey6j/wXg8Bp4dga18RaTNJFGsbxTveJPt25GdtqAG3HHGBnvQB+GWr/AA91axnaOTTrWz8sBWjOoQsVYKMn7+eev48cUlh8PtXubmNUsYJPMOxR9shUEnOPm34HTvX7TeJf+C6fh+z1S3g0nVvDWow+Q8txPc6lNCnmbOIxus8kk4+bOevpz1mi/wDBeHwv/wAI+0lz4p8LW99FHuWFdW4lI6fM9qAMjqeeQRwOaAPw7k+DHiaGKR/7JiKxnDMl3BIAfqJP84qG7+GGu2yjdpK4Y7QyzxtnOOmHPbmv3i8J/wDBfTRL+7Zf+Em+HVvbqksjPda/DHMSvCoA0KgluucgDoM8kavh7/gvf4X1BrSK88Z/DmLfcFZXGoWLLBEB/rBuZcsegUc56+4B/P5P4I1SB2VtLl/dvsOzDHd/d478GoZPD98WZl066VU4wI2YL9eK/ou1r/gu/wDCm0lWOHxp4Ru7hlSeVxNpjRIDu3xhvPGXHB5OD29B5L4i/wCDhfTTYSyNJ8PrpVdlaP7TY3LhQ2MKok+bIzjHHHSgD8KR4b1A/wDLld/3RmJuv5VZg8H6xf3LRQ6bqE8ynBijtnZlJBIGAM5xzX7gyf8ABfqxmudsN58KY4HXlbjT4JfNUcHlbgBSTkgHPB6d6y3/AOC5o1i9kuF0X4UXcFucRO1jaJMBx8wVrkH6DHAX2zQB+Mtv8IvFF95jQ+G9dmaNtjbLCV9rHsQF6/WtBPgD46jba3gnxarMejaLdcdsY2Z7j/Jr9iNK/wCC4mk6zb2733gT4Kz6kpcyfadNtGCs2QGQmRjlsDOenGSRzXQaL/wWu8C31rDbzfCv4M3SxxERBdCtFDSD+EIxG0Fs4OcYwaAPxZHwH8eLeeT/AMIb4s8xVPynRrlducjJyg9Op9D6U6H4MeO0l8oeF/FSNGxBjbTLhTuPGCCvXjmv2vvv+C0Xwv8A7Dtbi2+CPwca7kTyz5+l6WoR9obIAbOzcAME5BweR0nk/wCCpnwc1LQbfUte+A/wKvLy7cSXSLoWnSNLleZFPzNnexG05bAbqMEgH4pyfAHx+sW5vAvijb/ARo1xye+Pk68jj3q1L8DPiBav++8E+KodqFQzaLdKM8nBO3GRyf1r9pvDn/BUL9kGx1O3XXPgF8O9F1KSLM0lvoAVY3wMquyEk9jn5QAPXiu/j/4KOfsR61psNrL8LfB91HMobyotHkwoX5+N0KsOQoHA5I7YyAfhAvwm8XWp8qTwv4mWVjhVbSJ1LYwCMFfcfpUmmfBvxgZTKPC3iZS27yz/AGTOQO3zDbjBBPIz39a/eyz/AGuP2JvDGvRzWvwpa11CcrExsrXUUZA/Gflwu3pnH5cHG14H/b6/ZN0zUXjt/Afi7R2Rd+EuNZeMggkbVV9uCeDgDnHBwKAPwYHwl8YQeUreE/ESRtlsHSJyyMucqfk6jP154qzD4T8Wea1t/YuqeWoDNu0+b90pAJY/KepAHI4OO+DX79y/8FEv2YNR1GG0ufBvxBW1VljF00+sRRpKScx480NlV3OTjGCcEnIHoPgj9qX9l2R/t1rpniq3aQ/ZZXludbZgMc5DSHIUHBbt68UAfzr2/hPWNw3aHcR7du+OKzk4P3Cv3c7uSMfy5q1p+hX4ZYp9H1DbaEpIZIJFZOOmScL8wyAe45PGR/SvafFH9m/W9KW+tLDxNdJcExIEuNZRpGAyVG6QAZ7njpyeKfP8YP2f/CViPO0/Xrb7QNs0Vze6pI0K+XuBfMjAKAcZ6DIx1oA/mvbTbi4bcbGVYgVTD7i7ndkdByQSSc8DOMDgVav/AApeW2leY1rOq5KMBCR8xIxztGTguegO32Nf0aaZ8bv2c579Ba6PqE80IxHhdUlyeW2gkEdV796mv/Fvwb1C5Vo/AniqSSNlukmgsNTUZI3LtIxhvb2NAH85Nz4U1LRnYRWVwkkkQcssBUgkgfNxxlcnHXIGB3rH8RaHcG28pbO681x8n7ttqAjPU4xnH1wp+lf0Uav43+D512GGbwb4mhZgZIXvIdT+YdjhuW64AJ5JHqK8q/av8efCTQfhv4rt7XwbeC8vPD2otHM326SS2l+yvsbDEqMEg88DGe1AH6X/ALNH/JuPw/8A+xb07/0ljopv7Ma7P2bPh6PTw1po/wDJWOigDn/HfiKx0nxJqDXFzFEFkwxY/c6df0rDufFemKzM2oQIGAMe5wPX/wCvXyN+218d08I/H7xVYW/xE8K6TeJfmNrS51WOKSE7FKoVdTtODn05HXIx4dP+1dJ9ta3Xx98NLmNJlgfzvFVuskgUcMSyAZJHI4AyeeKAP0Uu/GOhTS7f7Sgy2cKx646mqN9440e0i+bULVY2IXd5oB9MAnr0/Svzum+P39qaiz/8Le+FduzDa0H/AAklqIw4AJCnHGTgEnPHNZnx2/a3fwz4MaPwz8V/hDqPiMzpzL4ls4ljgcNzwxxxgA45zxigD9Fm8a6bOQn260lmk4QK+VJxj0+o/Opv+Eogizskw3K5V/lXAx2/zzX48+Hf2yPihq2mhj8RPhCt3IxUeX40s9qRn7p5kG49z04OBjGTTb43fFDUtQ3T/GH4ZxzJExEY+IFmvmzN24kIGB0HTvxk7QD9kj4g8y2XbfTKSSxCSnjPQ+/T9PaszV9amWJVTVbpGaPaStzgHp6j26//AFq/IXxT+0F4u8F/ahD8YvA+pOytKi/8J7aKzOAQwDEkY3ZOAwI446GsCf4u+P8AW/Khtvit8PYry9tIXuDceNrKPymCkMoJmBGAG5PPzgZNAH67XXijUFu1hbW7uPcNozfYDE4x2BGeDxjrg1T1PxzdC5jY6vdbVZgR9p+4c/3Svp+n4V+Mes/Ev4naezCL4oeDWktd0nmp8R9O3NGecnfP/eGAASQox65zfG37YHxpEC2em/EbwTceZCVlmn8daO0kTHJyrmQDnGCT0x9DQB+z03xgvIrSQtrMf7tv450Ppkn5O3+FYNz+0qNGvms18Wae10gZni+3QebGCQMlNuRyTjd3Hevx58O/tY/GtY47m8+JXgu8aCfMySeOdECzDnaVUyDaOOgB7dMkk8XftN/FLxr42s7+HXfhxeQz2YUxnxbpEkUBwWZt32gMcnkgDGVHWgD9jLv9ph5rFvJ8TWLSMN2w3cO5cAnP3c9se/0rnL39qnVLLUVjk1yFhJzlXQBuuM4Q8cDnPFfkn4v+Jnxok8IyTrqXw/mj3q2y38a6SROGJ2rhrktzvBB44BOBkml8KfGL4leE3jt9StPAZvA7B538Z6XIFJXksFuexC8gAZ7DkgA/Wy7/AGg9UfS47uPUhNCuSjCaBg+cDsnvnIP505vjRqkVis018kcbNhmEkR25x6rzn0Pqa/MHwT8Yfibqc0kdj/wqcRl1Eds/imyL7SQCrOLgj5uTtGDjAyMEn074Ra58QfG1jcw6kvwt0uLUJN2ZfGlskMURyNoVZWYnOBgAk5GRxwAfb1x8edTlulhXVLVWOSGV7faeMYA29Rz+XrmsjXv2kNQ0aZoJvE0MZWNZN7x23yKeACAAff0NfBFxaa14HgjsrrxL8M4WR96Pa+MftElsGyojZI3bHBAPTBHXk11vwCTwR4/1EWPiDxR4bvtcij3IkfiIyLjcVG1t/OF2twxIGeOuAD7N039pyXU1k8nxhYzeW7b/AJbXB6/Tp93jqSa9ItfidD8I/A+i+JfEutWmqW2tRb4URYEEG5dyk9A/y9ecAnGDnNfIWo/syeEp9Ge6s9SvJJEcSkwao7+WzZ+dc5GMgZBHOB0J58I+LXiTxp8JNVtrez1SXxNpNiv+i3N4VlWOMzHKpt2t8u8A7TwFJHSgD9CviX+0XBaeJV/snWLeC3vYBcCCSJD5PQYweQD8uM+/YVy6/tcXA1IR295G0eNsjLbJujycZPQZ47Hv61+YHxA8c+OPH2palLqlprFjKfLtbY27ssTqc4k25BCBR8xwTkgnsK5jRfCvj7T9Ikt4f+Eo1tZpPNMyM5Z5zsZYwPu/LlTyCR7DNAH63Qftl+UVja83sw+R10w/KxJA43jpjp1rqv8AhqCQwJF5txO8gxvGnlAz/wB3LMRnB7cj3zivyd+Gfj34saFr2j+ToayWdjM0N5PcBmuJY0j3AI2zOQytzjq34V6ZafHjx9q6/wCneC9e1G4upPJFtZXG2SMnaW2qYmJ24wckc4GMnNAH6O3v7SFhprM9xcaiu7GVWANsJ44GeMnBzz16mo/Dn7VOleNdVh0+3E8dwdrqs0J3SknaqD5TknPA4PBPQV+aXxH17xrqmn3VnB4L+KElvOVVZYLlgyzEbhHnyVKkdDk8EDsATkeEvDXxI0zQtOkPwe+MGpvdKmxft6DhR9xi0bd2/wDHSckUAfqtf/tO6Pa2zeXNcNkjYzRExhuuOBzwegx938RzXjD9tDwxpiRpIv8AokO4PLLprcoAScNjGRyTjrXw/P4K1668Ew3S+A/jBZ3xNs81lJZ+Y1oXO3KHbsYKCpYA55zk8kWvF/gPxd430S3lsfh58Z47aREiKTWMC5bGSWjYghR69iBx6gH3J4U/a2+HdzYyCG+8NxvGQXjKojoGBIO3Z7ZxzgDrxXTH9pfwX5Qkk1jw3b7j+7L3Ua7l5JwegPOMe5r86vGnw/8AFvwmls9Y0/4e/FvxHqEwHmWKaPFIqbAoDMQQhYLkfKST2yRUXxM8QahqPhdJtQ8C/FC31C4g3WsVl4DjuZIpGKAqwb+P5iMEjOWOSBwAfoBH8efh9q2viGHVvDlxJtMgDzR+Y4Hyjb+RBrU/4XP8PzH9lW38Oz8B3Blty5HQ5HrjP4Y57V+UMXwLtbzWbO31Lwl8dmmuZVwy/D7ylt3Abbu8t12gZGeAOOma6rwL+yrZaJNM0lj8ZLiS3hDyXB+H91FsiGThQjhj0OCOcEY9aAP0um+MnwistMe4u5PCdnDGysZmECqcsAecADkqPfI7mptJ+Ifwb1DUZbSyh8KzSeWsoCW0bDaw7gISMgg9Pxr887v4UeH9b0fS5odJ+KSGaUwPAfBt7aNIioW3NH5oO0seWz94kEcir0H7MfgG2u1kbQfHys0aoMeHtQjRVGAoP70pzvwQcDnn1oA/RWa8+EU1iA2i+E5I5DsRTaQ4J5OCNn+9SaHY/CYz3Mlr4N8EwyuxXeunw5lA25APk8/e6D645r8x9Q/Z/wDA+y6b7L8TLeGNo43RPCV9MqkoVLJ5ZYcKrc/dzk9QDXCj4O+GJ725t49P+Kr29iWHnHwLfxxXI2qM792ShGAeACB05NAH6/WviD4KCNRDoPw/aFSVdvsFvh+owR5fPVuKdNoHwRn323/CFeAZI93lsg0q3A7Z48vGOR9fxr8dfEX7E9p9lW90u0+Ikc0j+Zbj/hEZ4y0rOpVW2lAuByA3PBGSc102ifsY654fvY7yzj8eRz6hZQXE6TeDrmVmJ2ouT5qhm4ZiowQDnjHIB+vOmeBvhDb6cdvgHwJ5MhPy/wBmWpBHOePL4xyfqe1PHh74IQXKxyeB/A6yEDa0em2pKkZxyF4xnP4++K/JGP4BfEi00p7ybw74zezs12tcHwjdFIyA++RYTc8hiFAUDIHXgg1zsnwR+JTzaQum+GPEGsTz3O24WbwjfWLW6MHxuWSTAUZQEhyenTOSAfs4sHwV1ZTb3HhbwmvkoGKyWMIZAT2O3PXHI45FJqnwt+B97bLHP4Y0Ta24qkUjx5xyThWH5+v41+VnhP8AZ/8Aitp+tW9u/hu8mms5Hfa2nzBVkywySJfuspBx1BZjznbXea38BvjfFY6T9m8C61tZZoZnt9TJMexQ6Egy5UMqgcAdcdMUAfojN4C+AV5eFG8K+HZpIztI8ncEJwccnHpn8M1pD4U/AbWBaq3hTwrIMFYR9niwvXhfTjPTjA61+cS/s5/GfTLi9vNO8K6zEnyyTs+tCPtGNsI80MVJO4lupU8Diu38M/AP4uaq629x4XmtYrFpDDC/ieRFc5ZuRu98gYGRjGRggA+1ZPgD+zndai0h8C+D5Lpm2s62kPmA7t31+8Ccf44M8H7Lv7Oms3CPH4L8J+crDlLG2L5HTJ2k9P049q+JPiB+z18RLfU7K8uvDTpJNP5TuNajZZJPkC4MjlgHU4Axw0TEn5jjqvDH7PHxWk05oLXQ/FGh+Z/pEd5B4g3SA5KhNiux2HOQCP1WgD7Btv2Lv2fJJ2aPwV4bWS4Yy4SwhXjIyAFQcdBjuCat2v7GHwAe8juF8GeG/Mtx8gWxiURjIPChABk46Cvl3wh8D/ixq+o3StpfjqykhjPlXEviSSXzAMDCgIQTgjrj5snBPTqvCf7P/wARr66kmvodctVuo/KMCaw8wVh8xLkxjB4AKhsfL3JNAH0RF+yX8C11Nph4V0WGecF/LaxQjKtyQjIRnLenet+L9lb4PzJGF8K+G9wUiOT+x7NmUH0JhPt19BXzxY/CXxlN4gnaOPxRprQkGS5uJ2mhALupxlRz8wYbeRgAjOa9O8P/AAz8a2emHytSu7k9VM9/tSYFMBQNhKjJzxjGBQB6Hf8A7LfwhvFH2jwj4Xk44c6FaZI5GM+Rj/61ZkP7FvwVM4m/4Q/wtJKvylzotnuxzgcQjgZJ471inwR49kFuJ7mFY1RNiiYbw3RtxKjj0wMjvnmt6x+GXigsolv2VVkEqO0qFlxj5eVHX+tAEcX7C3wN0yXzIvAvg+2lafzg66ZbBg56kZjNbVp+y58LbaVfs3h/w3bbTu2x6dafL1HUxZ9R+J9aqX3gDxJcQSyWt7DFJKRuWTa64A5APQZ9QM807R/h94mF7b5urTy3jZnkKAHd/ugkf559KAN+0+DfgfTbmSaO30aJmwH22dquSBgHiPqOB+Fef/tefDXwna/sp/FK4jNmJl8I6s6bIrddzCymx0QE9K7W++GWqL5Xl+Xyu12X5Se2Sc8n/CvJf2wPh7d2H7LXxOuGkt2W18I6wV3AcYsZiWXk4PHTvQB79+zMNv7N/wAPx/1LWnf+ksdFP/Zw4/Z48B/9i7p//pNHRQB8c/tS/wDBL34ufG343+LPEfh/4r6/4e0nXLwXNnaW3iya1FoAqDCx/YZVQEg8BiOc9Tx5jP8A8Eav2jGmdofjzr8IbIAbxgZtoPUfNpHfvRRQBVl/4I9ftTW04a3+P2Fb5WM2pW0xVfQbtFOfTqO1cb4k/wCCJ37WmsI0Q+OnhSaPcpH2lbRmUD0P9i/j+lFFAHL6r/wQG/aq1K2jST4yfC+4ZVKn7VpdtMPb/mEg9evbmobH/g32/aottqr8Yvg7Gp271Ph2GRGA6YX+zwM55/ziiigDm/En/Bt3+1ZrV4zJ8XvguF8zzVZNH+zktyM4SwwvBIwCQa5VP+DWf9qRTcH/AIW98Gla4J3EWUzbwcdc2PGcL09PwoooA5/Uv+DTb9qi8uZWX4ofAj5icOILmJmzjJIXT8Dp2rLuP+DRP9qS+VEm+J3wJZVOQf8ATNy8/wDYPHbsaKKAF0n/AINFf2pNCjka1+JfwBaSRQMTQXMq8HP8WnHH1AyapS/8Giv7WDah5v8AwsD9nSZc4/eG8xjt8v8AZZHr/wDXoooAmH/BpN+1ktt5Y8Z/sxHcMFmguGb/AL6OkE/qKji/4NGv2roHiZfGX7MP7rpm3uTnnv8A8Srn8aKKAHXH/BpD+1fLPu/4TD9l9gBjm2uFyPoNJ/WtG0/4NQv2srMDb4p/ZRfyzhd+lyPuHXknSD3478d6KKALFx/wam/tYXRO7xV+yiqyA7kXR3CqScnGNJHoOmO/vmhdf8Gl/wC1ZeDLeKv2V1bGCVsZ1x9MaT+tFFAFU/8ABpB+1aJVb/hMP2Y/lVV2qt5GhA7FV0sA+/r3p13/AMGmH7WU6xqviL9lVVjXaCovVbpjP/IKPPOc+vPWiigB0P8AwaW/tXJFtbxB+ym20ABjFeMzdOpOld+eua1bD/g1X/ax0622x6r+x+zZzmTTJ22+nP8AZPP4j/65RQAy2/4NVf2sbG+nmTUP2OZvtD7is9hdsq8dFH9lfKPYVZuP+DWv9rSYq32v9jVZNpUtHZXsbHPOcjS859+tFFAFCX/g1N/ayuP9ZqX7Icnzb/mXUz82MZ/5BvatKy/4Nav2r7O1SPzf2NZGjORK0WreZ2OMixAxx6dzRRQAap/wa3/tc6lHgaz+yjbnAGLe/wBeiB/K0x29KrW3/BrP+19aBfL1z9lVGH8a6prwboQP+XL37elFFADR/wAGtX7ZAtni/wCEu/Zn2yHLn+2teJf6k2NVp/8Ag1P/AGubmdJH179ldpEx8zalrhZsHPJNhk9h9BRRQBcb/g1n/a+uZg8niD9llWwFJGp663HPODZdRnr3/M1a07/g19/a+07ONU/ZLlLRrES9/rudoPTK2Q9f1oooA2bX/g21/bHtC228/ZBbegQ79Q8RP0Oc5a0Jz+ntU0//AAbi/toSpGi6r+yPDHGgTampeITux3O60PPTpgHHSiigDOf/AINo/wBs437TjxB+yh83Gxr7W2Uj/gVgT+tZmpf8Guf7Xuq7vO1P9kLL/eK/2kCRkEDJ0wntj6cUUUAS6d/wa8ftcabwt5+x9JH2R/7SZV5J4/4lmR1/zgV0Vn/wbc/te2dxG/mfsbyKqhGWQao4IDM3T+zsfxegxRRQBZl/4Nw/2uLpY1kX9izZGW/5ctRO7OOuNOHpnnP165vp/wAG6/7WVtHHttv2I7p4RhPtGk6gxH/AvsOR1Pb+mCigC5B/wb0/tRsB9o8HfsEzSLys32HWVkHGNvy2a8cAfy993S/+CAH7RggjjvfAf7BciniUraeIvm/75RM5x7YoooAZ/wAQ/H7Q0V550fw7/YL/ALrpJB4jdZBnIyGQ46Dj9Sea0tO/4IHfHqzjG74W/sEs+SxcJ4kLc54yU6AMcfX2oooAuaT/AMEDvjVHb3EN/wDC/wDYduI54mjUwHxBCYjkEEfuTz8uM9QGPXv1Gnf8EG/iBYpC0vw3/ZhuJGXFx5Gtaxa7um0DdZSj5eedoPpgcAooA1NJ/wCCI3xE0i4by/hn+zj5aBdjHxZqhaQgsTuB0jGOVxjptzz0q7B/wRb+IGl3DLZfC39m+O0aN0MQ8Vamg3MR+8GNI+/gcn2A5FFFAFfR/wDgit8TrGJo5vh5+zjJHNGVlT/hKtX2k5GOP7MHuc9ieBya3x/wRt8fC9tHg8GfBCwjtdoCxeJdQkGNhQgBtM46KeCOQffJRQBuaV/wSn+JEWjJa6hofwhmaLGHj8Qagy7tpBKq9gduckYBPGOepOpB/wAE0vixZWUcdtoXwbKw8xeb4gvycbcbWxp2CvQkADJ59ACigCGz/wCCXPxOk0po7jRfhDb3is5jng128YlSWIUhtOxgE4zjOAPStKz/AOCanxUtXhAs/hf5NvsKp/b198xwNwytipVc5Iwc0UUAdddfsSfFaK/kezsfhekcihWMmuajztztAVbYbe3c+n1434o/8Ey/it49+HXiLR4P+FV2kmsaPd2MY/tLUDGk0ltLHG5JtyQA7qTweF6HoSigD7h+Efhi48E/Cnwxot20Ml1pGk2tlM0LFo2eOFEYqSASuVOCQDjs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2" name="Picture 8" descr="POWER - Správy zo slovenského FM a TV éteru - www.power.szm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5" y="0"/>
            <a:ext cx="3248025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Telovýchova a šport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000240"/>
            <a:ext cx="6400800" cy="3615267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Telovýchovné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športové aktivity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stali súčasťou každodennej kultúry ako napr.: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SPARTAKIÁDY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Predstavenie ako v Severnej Kórey museli absolvovať aj naš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710" y="0"/>
            <a:ext cx="2702290" cy="1800000"/>
          </a:xfrm>
          <a:prstGeom prst="rect">
            <a:avLst/>
          </a:prstGeom>
          <a:noFill/>
        </p:spPr>
      </p:pic>
      <p:cxnSp>
        <p:nvCxnSpPr>
          <p:cNvPr id="6" name="Rovná spojovacia šípka 5"/>
          <p:cNvCxnSpPr/>
          <p:nvPr/>
        </p:nvCxnSpPr>
        <p:spPr>
          <a:xfrm>
            <a:off x="2857488" y="4429132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357290" y="5500702"/>
            <a:ext cx="634180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Komunistická strana </a:t>
            </a:r>
            <a:r>
              <a:rPr lang="sk-SK" dirty="0" smtClean="0"/>
              <a:t>im dala </a:t>
            </a:r>
            <a:r>
              <a:rPr lang="sk-SK" b="1" dirty="0" smtClean="0"/>
              <a:t>masový</a:t>
            </a:r>
            <a:r>
              <a:rPr lang="sk-SK" dirty="0" smtClean="0"/>
              <a:t> charakter, prečo?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929190" y="0"/>
            <a:ext cx="152798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spartakiáda</a:t>
            </a:r>
            <a:endParaRPr lang="sk-SK" b="1" dirty="0"/>
          </a:p>
        </p:txBody>
      </p:sp>
      <p:pic>
        <p:nvPicPr>
          <p:cNvPr id="27652" name="Picture 4" descr="Časový tunel do roku 1985: Historicky posledná Spartakiá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503311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1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405</TotalTime>
  <Words>302</Words>
  <Application>Microsoft Office PowerPoint</Application>
  <PresentationFormat>Prezentácia na obrazovke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Motív1</vt:lpstr>
      <vt:lpstr>Slovenská kultúra v podmienkach totality</vt:lpstr>
      <vt:lpstr>Pod dohľadom totality</vt:lpstr>
      <vt:lpstr>Socialistický realizmus</vt:lpstr>
      <vt:lpstr>Umenie za totality</vt:lpstr>
      <vt:lpstr>Nové inštutúcie</vt:lpstr>
      <vt:lpstr>Kultúra pre všetkých</vt:lpstr>
      <vt:lpstr>kinematografia</vt:lpstr>
      <vt:lpstr>Televízne vysielanie</vt:lpstr>
      <vt:lpstr>Telovýchova a šport</vt:lpstr>
      <vt:lpstr>Šport v ČSSR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kultúra v podmienkach totality</dc:title>
  <dc:creator>Branislav Benčič</dc:creator>
  <cp:lastModifiedBy>Skola_zborovna</cp:lastModifiedBy>
  <cp:revision>57</cp:revision>
  <dcterms:created xsi:type="dcterms:W3CDTF">2020-05-01T17:17:42Z</dcterms:created>
  <dcterms:modified xsi:type="dcterms:W3CDTF">2020-05-25T08:53:28Z</dcterms:modified>
</cp:coreProperties>
</file>