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7" r:id="rId2"/>
    <p:sldId id="285" r:id="rId3"/>
    <p:sldId id="332" r:id="rId4"/>
    <p:sldId id="363" r:id="rId5"/>
    <p:sldId id="403" r:id="rId6"/>
    <p:sldId id="360" r:id="rId7"/>
    <p:sldId id="404" r:id="rId8"/>
    <p:sldId id="358" r:id="rId9"/>
    <p:sldId id="377" r:id="rId10"/>
    <p:sldId id="405" r:id="rId11"/>
    <p:sldId id="362" r:id="rId12"/>
    <p:sldId id="341" r:id="rId13"/>
    <p:sldId id="406" r:id="rId14"/>
    <p:sldId id="361" r:id="rId15"/>
    <p:sldId id="359" r:id="rId16"/>
    <p:sldId id="408" r:id="rId17"/>
    <p:sldId id="364" r:id="rId18"/>
    <p:sldId id="407" r:id="rId19"/>
    <p:sldId id="369" r:id="rId20"/>
    <p:sldId id="388" r:id="rId21"/>
    <p:sldId id="409" r:id="rId22"/>
    <p:sldId id="392" r:id="rId23"/>
    <p:sldId id="410" r:id="rId24"/>
    <p:sldId id="422" r:id="rId25"/>
    <p:sldId id="423" r:id="rId26"/>
    <p:sldId id="393" r:id="rId27"/>
    <p:sldId id="411" r:id="rId28"/>
    <p:sldId id="424" r:id="rId29"/>
    <p:sldId id="394" r:id="rId30"/>
    <p:sldId id="412" r:id="rId31"/>
    <p:sldId id="421" r:id="rId32"/>
    <p:sldId id="395" r:id="rId33"/>
    <p:sldId id="413" r:id="rId34"/>
    <p:sldId id="387" r:id="rId35"/>
    <p:sldId id="398" r:id="rId36"/>
    <p:sldId id="414" r:id="rId37"/>
    <p:sldId id="396" r:id="rId38"/>
    <p:sldId id="415" r:id="rId39"/>
    <p:sldId id="397" r:id="rId40"/>
    <p:sldId id="416" r:id="rId41"/>
    <p:sldId id="418" r:id="rId42"/>
    <p:sldId id="419" r:id="rId43"/>
    <p:sldId id="420" r:id="rId44"/>
    <p:sldId id="399" r:id="rId45"/>
    <p:sldId id="417" r:id="rId46"/>
    <p:sldId id="284" r:id="rId47"/>
    <p:sldId id="391" r:id="rId48"/>
    <p:sldId id="390" r:id="rId49"/>
    <p:sldId id="351" r:id="rId50"/>
    <p:sldId id="353" r:id="rId51"/>
    <p:sldId id="400" r:id="rId52"/>
    <p:sldId id="401" r:id="rId53"/>
    <p:sldId id="402" r:id="rId54"/>
    <p:sldId id="319" r:id="rId5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3399"/>
    <a:srgbClr val="FF66CC"/>
    <a:srgbClr val="144C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-11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987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633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0459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984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20430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5514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4153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5293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403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46987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3529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05633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4240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8642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169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857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03064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195EE39-1AD0-4084-905B-43B1B754D441}" type="datetimeFigureOut">
              <a:rPr lang="sk-SK" smtClean="0"/>
              <a:pPr/>
              <a:t>17. 4. 2020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A78F77-7A5E-4BCC-9750-562815418D2A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64911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Hláska</a:t>
            </a:r>
            <a:r>
              <a:rPr lang="sk-SK" dirty="0" smtClean="0">
                <a:solidFill>
                  <a:srgbClr val="FF0000"/>
                </a:solidFill>
              </a:rPr>
              <a:t> t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Zuzana Takáčová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493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session.de/out/pictures/master/product/1/Sonor-GTR10Tri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644" y="725587"/>
            <a:ext cx="4384215" cy="407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228822" y="4926445"/>
            <a:ext cx="2009105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964206" y="470315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IAN</a:t>
            </a:r>
            <a:r>
              <a:rPr lang="sk-SK" sz="9600" dirty="0" smtClean="0">
                <a:solidFill>
                  <a:schemeClr val="tx1"/>
                </a:solidFill>
              </a:rPr>
              <a:t>G</a:t>
            </a:r>
            <a:r>
              <a:rPr lang="sk-SK" sz="9600" dirty="0" smtClean="0">
                <a:solidFill>
                  <a:srgbClr val="00B050"/>
                </a:solidFill>
              </a:rPr>
              <a:t>EL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41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ywcaws.org/wp-content/uploads/wat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10887" y="1423115"/>
            <a:ext cx="9052558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198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stroje-hudebni.cz/data/sortiment/4068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6651" y="912790"/>
            <a:ext cx="6596129" cy="494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467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stroje-hudebni.cz/data/sortiment/4068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672" y="809760"/>
            <a:ext cx="5737538" cy="430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146998" y="4720383"/>
            <a:ext cx="2691685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159878" y="4471333"/>
            <a:ext cx="7336664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AM</a:t>
            </a:r>
            <a:r>
              <a:rPr lang="sk-SK" sz="9600" dirty="0" smtClean="0">
                <a:solidFill>
                  <a:schemeClr val="tx1"/>
                </a:solidFill>
              </a:rPr>
              <a:t>B</a:t>
            </a:r>
            <a:r>
              <a:rPr lang="sk-SK" sz="9600" dirty="0" smtClean="0">
                <a:solidFill>
                  <a:srgbClr val="00B050"/>
                </a:solidFill>
              </a:rPr>
              <a:t>U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ÍNA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18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5040032" y="4579879"/>
            <a:ext cx="8444248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9600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://i.ytimg.com/vi/sbPs6yVCODM/maxresdefaul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53803" y="1404986"/>
            <a:ext cx="7311935" cy="411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8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tstudio.sk/photos/cerveny-tulipan-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6358" y="821565"/>
            <a:ext cx="3507345" cy="52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7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ttstudio.sk/photos/cerveny-tulipan-1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5282" y="729603"/>
            <a:ext cx="3507345" cy="52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499278" y="4694625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822540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ULIPÁN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52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razky.4ever.sk/data/download/jedla-a-napoje/torta-164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3082" y="1210615"/>
            <a:ext cx="6915767" cy="432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83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obrazky.4ever.sk/data/download/jedla-a-napoje/torta-1649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2772" y="1210615"/>
            <a:ext cx="4492149" cy="28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018985" y="4694625"/>
            <a:ext cx="2550018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O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190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aaron.cz/img/aligator-rukavice-na-dotykovy-displej-nordic-damske-cervene-111043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88173" y="689019"/>
            <a:ext cx="5420977" cy="542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6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ĺžnik 10"/>
          <p:cNvSpPr/>
          <p:nvPr/>
        </p:nvSpPr>
        <p:spPr>
          <a:xfrm>
            <a:off x="6137792" y="3694991"/>
            <a:ext cx="114332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sk-SK" sz="2800" dirty="0"/>
          </a:p>
        </p:txBody>
      </p:sp>
      <p:pic>
        <p:nvPicPr>
          <p:cNvPr id="1032" name="Picture 8" descr="https://encrypted-tbn3.gstatic.com/images?q=tbn:ANd9GcSRSjVMnQ0y7mHflcY3pHVPYacoso_RK1hdNiR6gTP5e-8I65n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3034" y="3694991"/>
            <a:ext cx="2458837" cy="249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ndroidportal.zoznam.sk/wp-content/uploads/2013/09/2233057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68930" y="1130817"/>
            <a:ext cx="2605821" cy="165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ĺžnik 15"/>
          <p:cNvSpPr/>
          <p:nvPr/>
        </p:nvSpPr>
        <p:spPr>
          <a:xfrm>
            <a:off x="9749756" y="3694991"/>
            <a:ext cx="77617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sk-SK" sz="1050" dirty="0"/>
          </a:p>
        </p:txBody>
      </p:sp>
      <p:cxnSp>
        <p:nvCxnSpPr>
          <p:cNvPr id="9" name="Rovná spojnica 8"/>
          <p:cNvCxnSpPr/>
          <p:nvPr/>
        </p:nvCxnSpPr>
        <p:spPr>
          <a:xfrm>
            <a:off x="5138671" y="816417"/>
            <a:ext cx="0" cy="537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/>
          <p:cNvCxnSpPr/>
          <p:nvPr/>
        </p:nvCxnSpPr>
        <p:spPr>
          <a:xfrm>
            <a:off x="8856369" y="708338"/>
            <a:ext cx="0" cy="5370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ttp://www.ucebne-pomocky.sk/admin/eshop/883/l_abc_nagy_irott_sl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991" t="60052" r="31822" b="27605"/>
          <a:stretch/>
        </p:blipFill>
        <p:spPr bwMode="auto">
          <a:xfrm>
            <a:off x="6052196" y="1130817"/>
            <a:ext cx="1856511" cy="19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ucebne-pomocky.sk/admin/eshop/882/abc_kis_irott_sl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107" t="60433" r="34914" b="27411"/>
          <a:stretch/>
        </p:blipFill>
        <p:spPr bwMode="auto">
          <a:xfrm>
            <a:off x="9195249" y="1130817"/>
            <a:ext cx="2067496" cy="19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32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rtel-katalog.sk/data/product/135180_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5439" y="839385"/>
            <a:ext cx="6863411" cy="514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058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fortel-katalog.sk/data/product/135180_B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522" y="1019689"/>
            <a:ext cx="4392976" cy="329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190186" y="4694625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912692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PASLÍ</a:t>
            </a:r>
            <a:r>
              <a:rPr lang="sk-SK" sz="9600" dirty="0" smtClean="0">
                <a:solidFill>
                  <a:schemeClr val="tx1"/>
                </a:solidFill>
              </a:rPr>
              <a:t>C</a:t>
            </a:r>
            <a:r>
              <a:rPr lang="sk-SK" sz="9600" dirty="0" smtClean="0">
                <a:solidFill>
                  <a:srgbClr val="00B050"/>
                </a:solidFill>
              </a:rPr>
              <a:t>I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48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insportline.sk/p11987/D%C3%A1msk%C3%A9-tri%C4%8Dko-THE-NORTH-FACE-Eastern-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326" y="681552"/>
            <a:ext cx="5469183" cy="54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94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www.insportline.sk/p11987/D%C3%A1msk%C3%A9-tri%C4%8Dko-THE-NORTH-FACE-Eastern-Tre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1673" y="720189"/>
            <a:ext cx="5469183" cy="54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6722773" y="4584880"/>
            <a:ext cx="2897746" cy="1287886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I</a:t>
            </a:r>
            <a:r>
              <a:rPr lang="sk-SK" sz="9600" dirty="0" smtClean="0">
                <a:solidFill>
                  <a:schemeClr val="tx1"/>
                </a:solidFill>
              </a:rPr>
              <a:t>ČK</a:t>
            </a:r>
            <a:r>
              <a:rPr lang="sk-SK" sz="9600" dirty="0" smtClean="0">
                <a:solidFill>
                  <a:srgbClr val="00B050"/>
                </a:solidFill>
              </a:rPr>
              <a:t>O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3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.ihned.cz/attachment.php/10/32191010/ios345CHJMNOjkl6dghprxy01STU2AVm/dinosau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492" y="857183"/>
            <a:ext cx="9065699" cy="510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847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tatic.cdn.markiza.sk/media/a501/image/file/21/0095/9t5t.na_kapverdskych_ostrovoch_vybuchla_sopka_ilustracna_fotografi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5131" y="918804"/>
            <a:ext cx="9001303" cy="506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1481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timg.com/vi/_FuaqDCLHwc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2863" y="916658"/>
            <a:ext cx="6438409" cy="4828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111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ytimg.com/vi/_FuaqDCLHwc/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668" y="774990"/>
            <a:ext cx="5955613" cy="446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7173532" y="4707227"/>
            <a:ext cx="2292440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4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donteveninternet.com/wp-content/uploads/2014/08/double-rainbow-wide-wallpaper-339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537" y="759856"/>
            <a:ext cx="8558885" cy="534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1774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hybrid.cz/i/auto/na-plyn/cng-traktor-ste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2707" y="876076"/>
            <a:ext cx="7803569" cy="517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22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5040032" y="4579879"/>
            <a:ext cx="8444248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96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http://wallpaper.pickywallpapers.com/ipad2/macro-snowflak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4114" y="786473"/>
            <a:ext cx="5215944" cy="52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8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hybrid.cz/i/auto/na-plyn/cng-traktor-stey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941" y="876077"/>
            <a:ext cx="4948825" cy="32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5615188" y="4694625"/>
            <a:ext cx="3322750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131630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r>
              <a:rPr lang="sk-SK" sz="9600" dirty="0" smtClean="0">
                <a:solidFill>
                  <a:schemeClr val="tx1"/>
                </a:solidFill>
              </a:rPr>
              <a:t>K</a:t>
            </a:r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O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endParaRPr lang="sk-SK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47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tatic.guim.co.uk/sys-images/Admin/BkFill/Default_image_group/2011/12/14/1323862730694/present-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1951" y="1086654"/>
            <a:ext cx="7719275" cy="463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4524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ine-food-travel.com/sites/default/files/smg01718thg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0771" y="876288"/>
            <a:ext cx="7547539" cy="502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96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ine-food-travel.com/sites/default/files/smg01718thg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399" y="876288"/>
            <a:ext cx="5050785" cy="336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ĺžnik 3"/>
          <p:cNvSpPr/>
          <p:nvPr/>
        </p:nvSpPr>
        <p:spPr>
          <a:xfrm>
            <a:off x="4997002" y="4771898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899812" y="4548606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U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IS</a:t>
            </a:r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I</a:t>
            </a:r>
            <a:r>
              <a:rPr lang="sk-SK" sz="9600" dirty="0" smtClean="0">
                <a:solidFill>
                  <a:schemeClr val="tx1"/>
                </a:solidFill>
              </a:rPr>
              <a:t>K</a:t>
            </a:r>
            <a:r>
              <a:rPr lang="sk-SK" sz="9600" dirty="0">
                <a:solidFill>
                  <a:srgbClr val="00B05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xmlns="" val="20278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g.galeriakvetin.sk/wp-content/gallery/cibuloviny-februar/nar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9529" y="1004551"/>
            <a:ext cx="6889169" cy="459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48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mr.sk/data/upload/fotogalery/slider-tuto-galeriu-nemazat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457998"/>
            <a:ext cx="9597556" cy="408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831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tmr.sk/data/upload/fotogalery/slider-tuto-galeriu-nemazat/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9251" y="1457998"/>
            <a:ext cx="7444551" cy="316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Y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22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RF_3adq_fEqEl27s1q2HSY1lFJsMvJo9qCawY8XqQPrBzahi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60" y="1614263"/>
            <a:ext cx="6115167" cy="458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zivocich.com/userfiles/image/tulen_s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156" y="740646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994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RF_3adq_fEqEl27s1q2HSY1lFJsMvJo9qCawY8XqQPrBzahir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760" y="1614264"/>
            <a:ext cx="2899899" cy="21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www.zivocich.com/userfiles/image/tulen_sed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4838" y="689131"/>
            <a:ext cx="3754311" cy="250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954591" y="4726547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ULE</a:t>
            </a:r>
            <a:r>
              <a:rPr lang="sk-SK" sz="9600" dirty="0" smtClean="0">
                <a:solidFill>
                  <a:schemeClr val="tx1"/>
                </a:solidFill>
              </a:rPr>
              <a:t>Ň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1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m2.aimg.sk/profil/klub_22186581.jpg?v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2707" y="894433"/>
            <a:ext cx="7558869" cy="503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68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egetarian-shoes.co.uk/Portals/42/product/images/prd06da61c8-f8a9-402a-8590-fbec98bfbf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223" y="1000572"/>
            <a:ext cx="8572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10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842454" y="4610636"/>
            <a:ext cx="2408352" cy="118485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5362" name="Picture 2" descr="http://m2.aimg.sk/profil/klub_22186581.jpg?v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4370" y="933069"/>
            <a:ext cx="4423248" cy="294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616475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U</a:t>
            </a:r>
            <a:r>
              <a:rPr lang="sk-SK" sz="9600" dirty="0" smtClean="0">
                <a:solidFill>
                  <a:schemeClr val="tx1"/>
                </a:solidFill>
              </a:rPr>
              <a:t>ČNI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r>
              <a:rPr lang="sk-SK" sz="9600" dirty="0" smtClean="0">
                <a:solidFill>
                  <a:schemeClr val="tx2"/>
                </a:solidFill>
              </a:rPr>
              <a:t>K</a:t>
            </a:r>
            <a:r>
              <a:rPr lang="sk-SK" sz="9600" dirty="0" smtClean="0">
                <a:solidFill>
                  <a:srgbClr val="00B050"/>
                </a:solidFill>
              </a:rPr>
              <a:t>Y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49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rtins-nursery.co.uk/shop/media/catalog/product/cache/1/image/9df78eab33525d08d6e5fb8d27136e95/l/o/lombardy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3195" y="678507"/>
            <a:ext cx="8273558" cy="551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13185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6671256" y="4726546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 descr="http://www.martins-nursery.co.uk/shop/media/catalog/product/cache/1/image/9df78eab33525d08d6e5fb8d27136e95/l/o/lombardy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44" y="845931"/>
            <a:ext cx="5473520" cy="36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OPO</a:t>
            </a:r>
            <a:r>
              <a:rPr lang="sk-SK" sz="9600" dirty="0" smtClean="0">
                <a:solidFill>
                  <a:schemeClr val="tx1"/>
                </a:solidFill>
              </a:rPr>
              <a:t>L</a:t>
            </a:r>
            <a:r>
              <a:rPr lang="sk-SK" sz="9600" dirty="0">
                <a:solidFill>
                  <a:srgbClr val="00B05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311773752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omedesignlist.com/wp-content/uploads/2015/04/Modern-House-Exterior-Design-Facad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285" y="689817"/>
            <a:ext cx="8233189" cy="546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451946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hudy.cz/vimage/380x380/data/image/zbozi-new/41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897" y="658746"/>
            <a:ext cx="5600388" cy="56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453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4778065" y="4726546"/>
            <a:ext cx="239546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6386" name="Picture 2" descr="http://www.hudy.cz/vimage/380x380/data/image/zbozi-new/416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110"/>
            <a:ext cx="5600388" cy="56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732385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E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MOS</a:t>
            </a:r>
            <a:r>
              <a:rPr lang="sk-SK" sz="9600" dirty="0" smtClean="0">
                <a:solidFill>
                  <a:schemeClr val="tx1"/>
                </a:solidFill>
              </a:rPr>
              <a:t>K</a:t>
            </a:r>
            <a:r>
              <a:rPr lang="sk-SK" sz="9600" dirty="0">
                <a:solidFill>
                  <a:srgbClr val="00B050"/>
                </a:solidFill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xmlns="" val="16791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21982" y="948265"/>
            <a:ext cx="716065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sk-SK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lúk 5"/>
          <p:cNvSpPr/>
          <p:nvPr/>
        </p:nvSpPr>
        <p:spPr>
          <a:xfrm rot="7313769">
            <a:off x="3440650" y="381842"/>
            <a:ext cx="4854118" cy="4678249"/>
          </a:xfrm>
          <a:prstGeom prst="arc">
            <a:avLst>
              <a:gd name="adj1" fmla="val 17752046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482238" y="1151306"/>
            <a:ext cx="1064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13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21982" y="948265"/>
            <a:ext cx="716065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endParaRPr lang="sk-SK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6482238" y="1151306"/>
            <a:ext cx="1064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Oblúk 7"/>
          <p:cNvSpPr/>
          <p:nvPr/>
        </p:nvSpPr>
        <p:spPr>
          <a:xfrm rot="7039539">
            <a:off x="3419948" y="303526"/>
            <a:ext cx="4854118" cy="4678249"/>
          </a:xfrm>
          <a:prstGeom prst="arc">
            <a:avLst>
              <a:gd name="adj1" fmla="val 18321151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2924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21982" y="948265"/>
            <a:ext cx="716065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tý</a:t>
            </a:r>
            <a:endParaRPr lang="sk-SK" sz="28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lúk 5"/>
          <p:cNvSpPr/>
          <p:nvPr/>
        </p:nvSpPr>
        <p:spPr>
          <a:xfrm rot="7039539">
            <a:off x="3175250" y="768206"/>
            <a:ext cx="4854118" cy="4678249"/>
          </a:xfrm>
          <a:prstGeom prst="arc">
            <a:avLst>
              <a:gd name="adj1" fmla="val 18321151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482238" y="1151306"/>
            <a:ext cx="1064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6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2021982" y="948265"/>
            <a:ext cx="716065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28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lúk 5"/>
          <p:cNvSpPr/>
          <p:nvPr/>
        </p:nvSpPr>
        <p:spPr>
          <a:xfrm rot="7313769">
            <a:off x="3440650" y="381842"/>
            <a:ext cx="4854118" cy="4678249"/>
          </a:xfrm>
          <a:prstGeom prst="arc">
            <a:avLst>
              <a:gd name="adj1" fmla="val 17752046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6482238" y="1151306"/>
            <a:ext cx="10647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9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sk-SK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95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egetarian-shoes.co.uk/Portals/42/product/images/prd06da61c8-f8a9-402a-8590-fbec98bfbf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4223" y="1000572"/>
            <a:ext cx="857250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168980" y="4726546"/>
            <a:ext cx="1751527" cy="1068947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rgbClr val="00B050"/>
                </a:solidFill>
              </a:rPr>
              <a:t>OPÁN</a:t>
            </a:r>
            <a:r>
              <a:rPr lang="sk-SK" sz="9600" dirty="0" smtClean="0">
                <a:solidFill>
                  <a:schemeClr val="tx1"/>
                </a:solidFill>
              </a:rPr>
              <a:t>K</a:t>
            </a:r>
            <a:r>
              <a:rPr lang="sk-SK" sz="9600" dirty="0" smtClean="0">
                <a:solidFill>
                  <a:srgbClr val="00B050"/>
                </a:solidFill>
              </a:rPr>
              <a:t>Y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12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7734" y="961144"/>
            <a:ext cx="980082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sk-SK" sz="28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endParaRPr lang="sk-SK" sz="28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ovná spojnica 7"/>
          <p:cNvCxnSpPr>
            <a:endCxn id="10" idx="2"/>
          </p:cNvCxnSpPr>
          <p:nvPr/>
        </p:nvCxnSpPr>
        <p:spPr>
          <a:xfrm>
            <a:off x="6098146" y="4816699"/>
            <a:ext cx="994448" cy="6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úk 8"/>
          <p:cNvSpPr/>
          <p:nvPr/>
        </p:nvSpPr>
        <p:spPr>
          <a:xfrm rot="7313769">
            <a:off x="2468726" y="467685"/>
            <a:ext cx="4854118" cy="4678249"/>
          </a:xfrm>
          <a:prstGeom prst="arc">
            <a:avLst>
              <a:gd name="adj1" fmla="val 17752046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lúk 9"/>
          <p:cNvSpPr/>
          <p:nvPr/>
        </p:nvSpPr>
        <p:spPr>
          <a:xfrm rot="6547466">
            <a:off x="5566318" y="230598"/>
            <a:ext cx="4854118" cy="4678249"/>
          </a:xfrm>
          <a:prstGeom prst="arc">
            <a:avLst>
              <a:gd name="adj1" fmla="val 19316240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73550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7734" y="961144"/>
            <a:ext cx="980082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sk-SK" sz="28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k-SK" sz="28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ovná spojnica 7"/>
          <p:cNvCxnSpPr>
            <a:endCxn id="10" idx="2"/>
          </p:cNvCxnSpPr>
          <p:nvPr/>
        </p:nvCxnSpPr>
        <p:spPr>
          <a:xfrm>
            <a:off x="6098146" y="4816699"/>
            <a:ext cx="994448" cy="6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úk 8"/>
          <p:cNvSpPr/>
          <p:nvPr/>
        </p:nvSpPr>
        <p:spPr>
          <a:xfrm rot="7313769">
            <a:off x="2468726" y="467685"/>
            <a:ext cx="4854118" cy="4678249"/>
          </a:xfrm>
          <a:prstGeom prst="arc">
            <a:avLst>
              <a:gd name="adj1" fmla="val 17752046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lúk 9"/>
          <p:cNvSpPr/>
          <p:nvPr/>
        </p:nvSpPr>
        <p:spPr>
          <a:xfrm rot="6547466">
            <a:off x="5566318" y="230598"/>
            <a:ext cx="4854118" cy="4678249"/>
          </a:xfrm>
          <a:prstGeom prst="arc">
            <a:avLst>
              <a:gd name="adj1" fmla="val 19316240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90001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7734" y="961144"/>
            <a:ext cx="980082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sk-SK" sz="28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sk-SK" sz="28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Rovná spojnica 7"/>
          <p:cNvCxnSpPr>
            <a:endCxn id="10" idx="2"/>
          </p:cNvCxnSpPr>
          <p:nvPr/>
        </p:nvCxnSpPr>
        <p:spPr>
          <a:xfrm>
            <a:off x="6098146" y="4816699"/>
            <a:ext cx="994448" cy="65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lúk 8"/>
          <p:cNvSpPr/>
          <p:nvPr/>
        </p:nvSpPr>
        <p:spPr>
          <a:xfrm rot="7313769">
            <a:off x="2468726" y="467685"/>
            <a:ext cx="4854118" cy="4678249"/>
          </a:xfrm>
          <a:prstGeom prst="arc">
            <a:avLst>
              <a:gd name="adj1" fmla="val 17752046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lúk 9"/>
          <p:cNvSpPr/>
          <p:nvPr/>
        </p:nvSpPr>
        <p:spPr>
          <a:xfrm rot="6547466">
            <a:off x="5566318" y="230598"/>
            <a:ext cx="4854118" cy="4678249"/>
          </a:xfrm>
          <a:prstGeom prst="arc">
            <a:avLst>
              <a:gd name="adj1" fmla="val 19316240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5690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>
            <a:off x="1197734" y="961144"/>
            <a:ext cx="9800824" cy="395858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28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endParaRPr lang="sk-SK" sz="28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676127" y="4678249"/>
            <a:ext cx="452908" cy="11943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sk-SK" sz="1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lúk 3"/>
          <p:cNvSpPr/>
          <p:nvPr/>
        </p:nvSpPr>
        <p:spPr>
          <a:xfrm rot="8411926">
            <a:off x="3671086" y="1168172"/>
            <a:ext cx="4854118" cy="4678249"/>
          </a:xfrm>
          <a:prstGeom prst="arc">
            <a:avLst>
              <a:gd name="adj1" fmla="val 15522664"/>
              <a:gd name="adj2" fmla="val 15981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810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4649275" y="4471334"/>
            <a:ext cx="5821249" cy="96355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6000" dirty="0" smtClean="0">
                <a:solidFill>
                  <a:srgbClr val="00B050"/>
                </a:solidFill>
              </a:rPr>
              <a:t>Pe</a:t>
            </a:r>
            <a:r>
              <a:rPr lang="sk-SK" sz="6000" dirty="0" smtClean="0">
                <a:solidFill>
                  <a:schemeClr val="tx1"/>
                </a:solidFill>
              </a:rPr>
              <a:t>kn</a:t>
            </a:r>
            <a:r>
              <a:rPr lang="sk-SK" sz="6000" dirty="0" smtClean="0">
                <a:solidFill>
                  <a:srgbClr val="00B050"/>
                </a:solidFill>
              </a:rPr>
              <a:t>e</a:t>
            </a:r>
            <a:r>
              <a:rPr lang="sk-SK" sz="6000" dirty="0" smtClean="0">
                <a:solidFill>
                  <a:srgbClr val="FF3399"/>
                </a:solidFill>
              </a:rPr>
              <a:t> </a:t>
            </a:r>
            <a:r>
              <a:rPr lang="sk-SK" sz="6000" dirty="0" smtClean="0">
                <a:solidFill>
                  <a:srgbClr val="00B050"/>
                </a:solidFill>
              </a:rPr>
              <a:t>p</a:t>
            </a:r>
            <a:r>
              <a:rPr lang="sk-SK" sz="6000" dirty="0" smtClean="0">
                <a:solidFill>
                  <a:schemeClr val="tx1"/>
                </a:solidFill>
              </a:rPr>
              <a:t>r</a:t>
            </a:r>
            <a:r>
              <a:rPr lang="sk-SK" sz="6000" dirty="0" smtClean="0">
                <a:solidFill>
                  <a:srgbClr val="00B050"/>
                </a:solidFill>
              </a:rPr>
              <a:t>a</a:t>
            </a:r>
            <a:r>
              <a:rPr lang="sk-SK" sz="6000" dirty="0" smtClean="0">
                <a:solidFill>
                  <a:schemeClr val="tx1"/>
                </a:solidFill>
              </a:rPr>
              <a:t>c</a:t>
            </a:r>
            <a:r>
              <a:rPr lang="sk-SK" sz="6000" dirty="0" smtClean="0">
                <a:solidFill>
                  <a:srgbClr val="00B050"/>
                </a:solidFill>
              </a:rPr>
              <a:t>uje</a:t>
            </a:r>
            <a:r>
              <a:rPr lang="sk-SK" sz="6000" dirty="0" smtClean="0">
                <a:solidFill>
                  <a:schemeClr val="tx1"/>
                </a:solidFill>
              </a:rPr>
              <a:t>š</a:t>
            </a:r>
            <a:r>
              <a:rPr lang="sk-SK" sz="6000" dirty="0" smtClean="0">
                <a:solidFill>
                  <a:srgbClr val="00B050"/>
                </a:solidFill>
              </a:rPr>
              <a:t>!</a:t>
            </a:r>
            <a:r>
              <a:rPr lang="sk-SK" sz="6000" dirty="0" smtClean="0">
                <a:solidFill>
                  <a:srgbClr val="FF3399"/>
                </a:solidFill>
              </a:rPr>
              <a:t> </a:t>
            </a:r>
            <a:endParaRPr lang="sk-SK" sz="6000" dirty="0">
              <a:solidFill>
                <a:srgbClr val="FF3399"/>
              </a:solidFill>
            </a:endParaRPr>
          </a:p>
        </p:txBody>
      </p:sp>
      <p:pic>
        <p:nvPicPr>
          <p:cNvPr id="2" name="Picture 2" descr="https://49.media.tumblr.com/49048fed087b431c3dd04d2bf40ef07f/tumblr_mynba4F3Qh1suhtzl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432" y="1732208"/>
            <a:ext cx="3576252" cy="357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779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r-naradie.sk/images/watermark.php?file=kapesni-b-trubka-mc-brown-zl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7558" y="1181211"/>
            <a:ext cx="7620000" cy="446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55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rr-naradie.sk/images/watermark.php?file=kapesni-b-trubka-mc-brown-zla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1337" y="884996"/>
            <a:ext cx="6552750" cy="384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ĺžnik 4"/>
          <p:cNvSpPr/>
          <p:nvPr/>
        </p:nvSpPr>
        <p:spPr>
          <a:xfrm>
            <a:off x="6632620" y="4636394"/>
            <a:ext cx="3193960" cy="105606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5736939" y="4471333"/>
            <a:ext cx="6815669" cy="151553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sz="9600" dirty="0" smtClean="0">
                <a:solidFill>
                  <a:srgbClr val="FF0000"/>
                </a:solidFill>
              </a:rPr>
              <a:t>T</a:t>
            </a:r>
            <a:r>
              <a:rPr lang="sk-SK" sz="9600" dirty="0" smtClean="0">
                <a:solidFill>
                  <a:schemeClr val="tx1"/>
                </a:solidFill>
              </a:rPr>
              <a:t>R</a:t>
            </a:r>
            <a:r>
              <a:rPr lang="sk-SK" sz="9600" dirty="0" smtClean="0">
                <a:solidFill>
                  <a:srgbClr val="00B050"/>
                </a:solidFill>
              </a:rPr>
              <a:t>Ú</a:t>
            </a:r>
            <a:r>
              <a:rPr lang="sk-SK" sz="9600" dirty="0" smtClean="0">
                <a:solidFill>
                  <a:schemeClr val="tx1"/>
                </a:solidFill>
              </a:rPr>
              <a:t>BK</a:t>
            </a:r>
            <a:r>
              <a:rPr lang="sk-SK" sz="9600" dirty="0" smtClean="0">
                <a:solidFill>
                  <a:srgbClr val="00B050"/>
                </a:solidFill>
              </a:rPr>
              <a:t>A</a:t>
            </a:r>
            <a:endParaRPr lang="sk-SK" sz="9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7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pet-point.net/wp-content/uploads/2013/02/sov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35135" y="1431813"/>
            <a:ext cx="7204513" cy="399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8064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session.de/out/pictures/master/product/1/Sonor-GTR10Tri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1957" y="791516"/>
            <a:ext cx="5600939" cy="521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680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786</TotalTime>
  <Words>39</Words>
  <Application>Microsoft Office PowerPoint</Application>
  <PresentationFormat>Vlastná</PresentationFormat>
  <Paragraphs>33</Paragraphs>
  <Slides>54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55" baseType="lpstr">
      <vt:lpstr>Organický motív</vt:lpstr>
      <vt:lpstr>Hláska t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  <vt:lpstr>Snímka 41</vt:lpstr>
      <vt:lpstr>Snímka 42</vt:lpstr>
      <vt:lpstr>Snímka 43</vt:lpstr>
      <vt:lpstr>Snímka 44</vt:lpstr>
      <vt:lpstr>Snímka 45</vt:lpstr>
      <vt:lpstr>Snímka 46</vt:lpstr>
      <vt:lpstr>Snímka 47</vt:lpstr>
      <vt:lpstr>Snímka 48</vt:lpstr>
      <vt:lpstr>Snímka 49</vt:lpstr>
      <vt:lpstr>Snímka 50</vt:lpstr>
      <vt:lpstr>Snímka 51</vt:lpstr>
      <vt:lpstr>Snímka 52</vt:lpstr>
      <vt:lpstr>Snímka 53</vt:lpstr>
      <vt:lpstr>Snímka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Písmeno a</dc:title>
  <dc:creator>Zuzana Takáčová</dc:creator>
  <cp:lastModifiedBy>Mária Bindasová</cp:lastModifiedBy>
  <cp:revision>92</cp:revision>
  <dcterms:created xsi:type="dcterms:W3CDTF">2015-10-06T18:49:47Z</dcterms:created>
  <dcterms:modified xsi:type="dcterms:W3CDTF">2020-04-17T10:55:07Z</dcterms:modified>
  <cp:contentStatus>Finálna verzia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