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60" r:id="rId3"/>
    <p:sldId id="262" r:id="rId4"/>
    <p:sldId id="282" r:id="rId5"/>
    <p:sldId id="263" r:id="rId6"/>
    <p:sldId id="257" r:id="rId7"/>
    <p:sldId id="284" r:id="rId8"/>
    <p:sldId id="287" r:id="rId9"/>
    <p:sldId id="264" r:id="rId10"/>
    <p:sldId id="270" r:id="rId11"/>
    <p:sldId id="288" r:id="rId12"/>
    <p:sldId id="289" r:id="rId13"/>
    <p:sldId id="303" r:id="rId14"/>
    <p:sldId id="290" r:id="rId15"/>
    <p:sldId id="291" r:id="rId16"/>
    <p:sldId id="292" r:id="rId17"/>
    <p:sldId id="302" r:id="rId18"/>
    <p:sldId id="293" r:id="rId19"/>
    <p:sldId id="294" r:id="rId20"/>
    <p:sldId id="295" r:id="rId21"/>
    <p:sldId id="297" r:id="rId22"/>
    <p:sldId id="300" r:id="rId23"/>
    <p:sldId id="304" r:id="rId24"/>
    <p:sldId id="305" r:id="rId2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>
        <p:scale>
          <a:sx n="77" d="100"/>
          <a:sy n="77" d="100"/>
        </p:scale>
        <p:origin x="-1176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11CC-C418-4301-B848-91417A905561}" type="datetimeFigureOut">
              <a:rPr lang="pl-PL" smtClean="0"/>
              <a:t>10.10.2019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CA269-0DE8-4A31-AA50-E1DB20D5AC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0061945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11CC-C418-4301-B848-91417A905561}" type="datetimeFigureOut">
              <a:rPr lang="pl-PL" smtClean="0"/>
              <a:t>10.10.2019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CA269-0DE8-4A31-AA50-E1DB20D5AC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4981237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11CC-C418-4301-B848-91417A905561}" type="datetimeFigureOut">
              <a:rPr lang="pl-PL" smtClean="0"/>
              <a:t>10.10.2019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CA269-0DE8-4A31-AA50-E1DB20D5AC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2159185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11CC-C418-4301-B848-91417A905561}" type="datetimeFigureOut">
              <a:rPr lang="pl-PL" smtClean="0"/>
              <a:t>10.10.2019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CA269-0DE8-4A31-AA50-E1DB20D5AC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1934273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11CC-C418-4301-B848-91417A905561}" type="datetimeFigureOut">
              <a:rPr lang="pl-PL" smtClean="0"/>
              <a:t>10.10.2019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CA269-0DE8-4A31-AA50-E1DB20D5AC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4983001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11CC-C418-4301-B848-91417A905561}" type="datetimeFigureOut">
              <a:rPr lang="pl-PL" smtClean="0"/>
              <a:t>10.10.2019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CA269-0DE8-4A31-AA50-E1DB20D5AC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79884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11CC-C418-4301-B848-91417A905561}" type="datetimeFigureOut">
              <a:rPr lang="pl-PL" smtClean="0"/>
              <a:t>10.10.2019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CA269-0DE8-4A31-AA50-E1DB20D5AC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6258846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11CC-C418-4301-B848-91417A905561}" type="datetimeFigureOut">
              <a:rPr lang="pl-PL" smtClean="0"/>
              <a:t>10.10.2019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CA269-0DE8-4A31-AA50-E1DB20D5AC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4205687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11CC-C418-4301-B848-91417A905561}" type="datetimeFigureOut">
              <a:rPr lang="pl-PL" smtClean="0"/>
              <a:t>10.10.2019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CA269-0DE8-4A31-AA50-E1DB20D5AC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5509855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11CC-C418-4301-B848-91417A905561}" type="datetimeFigureOut">
              <a:rPr lang="pl-PL" smtClean="0"/>
              <a:t>10.10.2019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CA269-0DE8-4A31-AA50-E1DB20D5AC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7213342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11CC-C418-4301-B848-91417A905561}" type="datetimeFigureOut">
              <a:rPr lang="pl-PL" smtClean="0"/>
              <a:t>10.10.2019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CA269-0DE8-4A31-AA50-E1DB20D5AC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8723185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C11CC-C418-4301-B848-91417A905561}" type="datetimeFigureOut">
              <a:rPr lang="pl-PL" smtClean="0"/>
              <a:t>10.10.2019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CA269-0DE8-4A31-AA50-E1DB20D5AC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312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rs - Powerful Uplifting Pop Rock_Instrumental - Epic Background Music for Vide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9712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94728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6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pull/>
      </p:transition>
    </mc:Choice>
    <mc:Fallback xmlns="">
      <p:transition spd="slow" advClick="0" advTm="5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5029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8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pull/>
      </p:transition>
    </mc:Choice>
    <mc:Fallback xmlns="">
      <p:transition spd="slow" advClick="0" advTm="5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2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pull/>
      </p:transition>
    </mc:Choice>
    <mc:Fallback xmlns="">
      <p:transition spd="slow" advClick="0" advTm="5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474" y="0"/>
            <a:ext cx="54330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2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pull/>
      </p:transition>
    </mc:Choice>
    <mc:Fallback xmlns="">
      <p:transition spd="slow" advClick="0" advTm="5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52425"/>
            <a:ext cx="4572000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2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pull/>
      </p:transition>
    </mc:Choice>
    <mc:Fallback xmlns="">
      <p:transition spd="slow" advClick="0" advTm="5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47" y="0"/>
            <a:ext cx="4716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8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pull/>
      </p:transition>
    </mc:Choice>
    <mc:Fallback xmlns="">
      <p:transition spd="slow" advClick="0" advTm="5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5029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9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pull/>
      </p:transition>
    </mc:Choice>
    <mc:Fallback xmlns="">
      <p:transition spd="slow" advClick="0" advTm="5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606"/>
            <a:ext cx="9144000" cy="570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7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pull/>
      </p:transition>
    </mc:Choice>
    <mc:Fallback xmlns="">
      <p:transition spd="slow" advClick="0" advTm="5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039" y="0"/>
            <a:ext cx="5089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1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pull/>
      </p:transition>
    </mc:Choice>
    <mc:Fallback xmlns="">
      <p:transition spd="slow" advClick="0" advTm="5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609" y="0"/>
            <a:ext cx="4974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5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pull/>
      </p:transition>
    </mc:Choice>
    <mc:Fallback xmlns="">
      <p:transition spd="slow" advClick="0" advTm="5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2121772"/>
            <a:ext cx="6444208" cy="286232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pl-PL" sz="6000" b="1" kern="0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Garamond" panose="02020404030301010803" pitchFamily="18" charset="0"/>
              </a:rPr>
              <a:t>DZIEŃ EDUKACJI NARODOWEJ</a:t>
            </a:r>
            <a:endParaRPr lang="pl-PL" sz="6000" b="1" kern="0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0" y="5316847"/>
            <a:ext cx="5436096" cy="553998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pl-PL" sz="3000" b="1" kern="0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Garamond" panose="02020404030301010803" pitchFamily="18" charset="0"/>
              </a:rPr>
              <a:t>14 PAŹDZIERNIK 2019r</a:t>
            </a:r>
            <a:endParaRPr lang="pl-PL" sz="3000" b="1" kern="0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2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6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5029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2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pull/>
      </p:transition>
    </mc:Choice>
    <mc:Fallback xmlns="">
      <p:transition spd="slow" advClick="0" advTm="5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pull/>
      </p:transition>
    </mc:Choice>
    <mc:Fallback xmlns="">
      <p:transition spd="slow" advClick="0" advTm="5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990" y="0"/>
            <a:ext cx="49240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3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pull/>
      </p:transition>
    </mc:Choice>
    <mc:Fallback xmlns="">
      <p:transition spd="slow" advClick="0" advTm="5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Znalezione obrazy dla zapytania tablica szkol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208"/>
            <a:ext cx="9185401" cy="715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0" y="-26208"/>
            <a:ext cx="9144000" cy="1092607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blurRad="1028700" dir="54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r>
              <a:rPr lang="pl-PL" sz="6500" b="1" dirty="0">
                <a:latin typeface="Gabriola" panose="04040605051002020D02" pitchFamily="82" charset="0"/>
              </a:rPr>
              <a:t> </a:t>
            </a:r>
            <a:endParaRPr lang="pl-PL" sz="6500" dirty="0" smtClean="0">
              <a:latin typeface="Gabriola" panose="04040605051002020D02" pitchFamily="82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859947" y="836712"/>
            <a:ext cx="7465505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6500" b="1" dirty="0">
                <a:solidFill>
                  <a:schemeClr val="bg1">
                    <a:lumMod val="95000"/>
                  </a:schemeClr>
                </a:solidFill>
                <a:latin typeface="Gabriola" panose="04040605051002020D02" pitchFamily="82" charset="0"/>
              </a:rPr>
              <a:t>„Nauczyciel … to przewodnik,</a:t>
            </a:r>
            <a:endParaRPr lang="pl-PL" sz="6500" dirty="0">
              <a:solidFill>
                <a:schemeClr val="bg1">
                  <a:lumMod val="95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619672" y="1929318"/>
            <a:ext cx="330571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6500" b="1" dirty="0">
                <a:solidFill>
                  <a:schemeClr val="bg1">
                    <a:lumMod val="95000"/>
                  </a:schemeClr>
                </a:solidFill>
                <a:latin typeface="Gabriola" panose="04040605051002020D02" pitchFamily="82" charset="0"/>
              </a:rPr>
              <a:t>sternik łodzi</a:t>
            </a:r>
            <a:endParaRPr lang="pl-PL" sz="6500" dirty="0">
              <a:solidFill>
                <a:schemeClr val="bg1">
                  <a:lumMod val="95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83567" y="2852936"/>
            <a:ext cx="736619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500" b="1" dirty="0">
                <a:solidFill>
                  <a:schemeClr val="bg1">
                    <a:lumMod val="95000"/>
                  </a:schemeClr>
                </a:solidFill>
                <a:latin typeface="Gabriola" panose="04040605051002020D02" pitchFamily="82" charset="0"/>
              </a:rPr>
              <a:t>Jednakże energia, która tę łódź napędza,</a:t>
            </a:r>
            <a:endParaRPr lang="pl-PL" sz="6500" dirty="0">
              <a:solidFill>
                <a:schemeClr val="bg1">
                  <a:lumMod val="95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539552" y="4869160"/>
            <a:ext cx="8294258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6500" b="1" dirty="0">
                <a:solidFill>
                  <a:schemeClr val="bg1">
                    <a:lumMod val="95000"/>
                  </a:schemeClr>
                </a:solidFill>
                <a:latin typeface="Gabriola" panose="04040605051002020D02" pitchFamily="82" charset="0"/>
              </a:rPr>
              <a:t>musi pochodzić od uczących się”</a:t>
            </a:r>
            <a:endParaRPr lang="pl-PL" sz="6500" dirty="0">
              <a:solidFill>
                <a:schemeClr val="bg1">
                  <a:lumMod val="95000"/>
                </a:schemeClr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360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5000">
        <p:pull/>
      </p:transition>
    </mc:Choice>
    <mc:Fallback>
      <p:transition spd="slow" advClick="0" advTm="15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56124" y="1700808"/>
            <a:ext cx="82923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0" b="1" dirty="0" smtClean="0">
                <a:solidFill>
                  <a:schemeClr val="accent1"/>
                </a:solidFill>
                <a:latin typeface="Gabriola" panose="04040605051002020D02" pitchFamily="82" charset="0"/>
              </a:rPr>
              <a:t>KONIEC</a:t>
            </a:r>
            <a:endParaRPr lang="pl-PL" sz="20000" dirty="0">
              <a:solidFill>
                <a:schemeClr val="accent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359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6632"/>
            <a:ext cx="6624736" cy="6624736"/>
          </a:xfrm>
          <a:prstGeom prst="rect">
            <a:avLst/>
          </a:prstGeom>
          <a:effectLst>
            <a:glow rad="127000"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411043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omasz.liebner\Desktop\Prezentacja na dzień 2019\dzieci rodza s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441"/>
            <a:ext cx="7935217" cy="678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96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260131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8078457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9632"/>
            <a:ext cx="9379804" cy="939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82865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Znalezione obrazy dla zapytania tablica szkol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21" y="0"/>
            <a:ext cx="9185401" cy="715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899592" y="1628800"/>
            <a:ext cx="597666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500" i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Otwiera umysł</a:t>
            </a:r>
            <a:r>
              <a:rPr lang="pl-PL" i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,</a:t>
            </a:r>
            <a:endParaRPr lang="pl-PL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2699792" y="4941168"/>
            <a:ext cx="46805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dirty="0">
                <a:solidFill>
                  <a:schemeClr val="bg1"/>
                </a:solidFill>
                <a:latin typeface="Gabriola" panose="04040605051002020D02" pitchFamily="82" charset="0"/>
              </a:rPr>
              <a:t> </a:t>
            </a:r>
            <a:r>
              <a:rPr lang="pl-PL" sz="6600" i="1" dirty="0">
                <a:solidFill>
                  <a:schemeClr val="bg1"/>
                </a:solidFill>
                <a:latin typeface="Gabriola" panose="04040605051002020D02" pitchFamily="82" charset="0"/>
              </a:rPr>
              <a:t>Dotyka serca...”</a:t>
            </a:r>
            <a:endParaRPr lang="pl-PL" sz="6600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2593871" y="2609036"/>
            <a:ext cx="56417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i="1" dirty="0">
                <a:solidFill>
                  <a:schemeClr val="bg1"/>
                </a:solidFill>
                <a:latin typeface="Gabriola" panose="04040605051002020D02" pitchFamily="82" charset="0"/>
              </a:rPr>
              <a:t>Prowadzi za rękę,</a:t>
            </a:r>
            <a:endParaRPr lang="pl-PL" sz="6600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051720" y="234300"/>
            <a:ext cx="5042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i="1" dirty="0">
                <a:solidFill>
                  <a:schemeClr val="bg1"/>
                </a:solidFill>
                <a:latin typeface="Gabriola" panose="04040605051002020D02" pitchFamily="82" charset="0"/>
              </a:rPr>
              <a:t>„ Nauczyciel </a:t>
            </a:r>
            <a:r>
              <a:rPr lang="pl-PL" sz="8000" dirty="0">
                <a:solidFill>
                  <a:schemeClr val="bg1"/>
                </a:solidFill>
                <a:latin typeface="Gabriola" panose="04040605051002020D02" pitchFamily="82" charset="0"/>
              </a:rPr>
              <a:t>– 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893751" y="3717032"/>
            <a:ext cx="67903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i="1" dirty="0">
                <a:solidFill>
                  <a:schemeClr val="bg1"/>
                </a:solidFill>
                <a:latin typeface="Gabriola" panose="04040605051002020D02" pitchFamily="82" charset="0"/>
              </a:rPr>
              <a:t>Kształtuje przyszłość</a:t>
            </a:r>
            <a:r>
              <a:rPr lang="pl-PL" sz="6600" i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,</a:t>
            </a:r>
            <a:endParaRPr lang="pl-PL" sz="6600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47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4000">
        <p:split orient="vert"/>
      </p:transition>
    </mc:Choice>
    <mc:Fallback xmlns="">
      <p:transition spd="slow" advClick="0" advTm="1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omasz.liebner\Desktop\Prezentacja na dzień 2019\obrazek do prezentacj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5"/>
            <a:ext cx="8943960" cy="390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402737" y="5180999"/>
            <a:ext cx="6769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200" dirty="0" smtClean="0">
                <a:solidFill>
                  <a:srgbClr val="00B050"/>
                </a:solidFill>
                <a:latin typeface="Garamond" panose="02020404030301010803" pitchFamily="18" charset="0"/>
              </a:rPr>
              <a:t>Dziękujemy za …</a:t>
            </a:r>
            <a:endParaRPr lang="pl-PL" sz="7200" dirty="0"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43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49</Words>
  <Application>Microsoft Office PowerPoint</Application>
  <PresentationFormat>Pokaz na ekranie (4:3)</PresentationFormat>
  <Paragraphs>14</Paragraphs>
  <Slides>24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5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Veolia Water Technologies sp. z o.o.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Liebner, Tomasz</dc:creator>
  <cp:lastModifiedBy>user</cp:lastModifiedBy>
  <cp:revision>35</cp:revision>
  <dcterms:created xsi:type="dcterms:W3CDTF">2019-10-09T17:01:05Z</dcterms:created>
  <dcterms:modified xsi:type="dcterms:W3CDTF">2019-10-10T20:43:49Z</dcterms:modified>
</cp:coreProperties>
</file>