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8.jpeg" ContentType="image/jpeg"/>
  <Override PartName="/ppt/media/image6.png" ContentType="image/png"/>
  <Override PartName="/ppt/media/image7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4278240" y="275112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311760" y="595800"/>
            <a:ext cx="8520120" cy="195732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r>
              <a:rPr b="0" lang="pl-PL" sz="5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01DFA52E-A58D-437E-A4D9-D21C27A4EEFC}" type="slidenum">
              <a:rPr b="0" lang="pl-PL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tIns="91440" bIns="91440">
            <a:noAutofit/>
          </a:bodyPr>
          <a:p>
            <a:r>
              <a:rPr b="0" lang="pl-PL" sz="30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tIns="91440" bIns="9144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A9725278-E2F0-4F83-BCC7-23EC3E2067F1}" type="slidenum">
              <a:rPr b="0" lang="pl-PL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1</a:t>
            </a:fld>
            <a:endParaRPr b="0" lang="pl-PL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s://pl.wikipedia.org/wiki/Akt_prawny" TargetMode="External"/><Relationship Id="rId2" Type="http://schemas.openxmlformats.org/officeDocument/2006/relationships/hyperlink" Target="https://pl.wikipedia.org/wiki/Konstytucja" TargetMode="External"/><Relationship Id="rId3" Type="http://schemas.openxmlformats.org/officeDocument/2006/relationships/hyperlink" Target="https://pl.wikipedia.org/wiki/Rzeczpospolita_Polska" TargetMode="External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s://pl.wikipedia.org/wiki/Stolica" TargetMode="External"/><Relationship Id="rId2" Type="http://schemas.openxmlformats.org/officeDocument/2006/relationships/hyperlink" Target="https://pl.wikipedia.org/wiki/Polska" TargetMode="External"/><Relationship Id="rId3" Type="http://schemas.openxmlformats.org/officeDocument/2006/relationships/hyperlink" Target="https://pl.wikipedia.org/wiki/Mazowsze" TargetMode="External"/><Relationship Id="rId4" Type="http://schemas.openxmlformats.org/officeDocument/2006/relationships/hyperlink" Target="https://pl.wikipedia.org/wiki/Wis%C5%82a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311760" y="595800"/>
            <a:ext cx="8520120" cy="8258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pl-PL" sz="54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POLSKA - NASZ DOM</a:t>
            </a:r>
            <a:endParaRPr b="0" lang="pl-PL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TextShape 2"/>
          <p:cNvSpPr txBox="1"/>
          <p:nvPr/>
        </p:nvSpPr>
        <p:spPr>
          <a:xfrm>
            <a:off x="311760" y="2571840"/>
            <a:ext cx="8520120" cy="19724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  <p:pic>
        <p:nvPicPr>
          <p:cNvPr id="81" name="Google Shape;58;p13" descr=""/>
          <p:cNvPicPr/>
          <p:nvPr/>
        </p:nvPicPr>
        <p:blipFill>
          <a:blip r:embed="rId1"/>
          <a:stretch/>
        </p:blipFill>
        <p:spPr>
          <a:xfrm>
            <a:off x="3903120" y="1788120"/>
            <a:ext cx="4202280" cy="2756160"/>
          </a:xfrm>
          <a:prstGeom prst="rect">
            <a:avLst/>
          </a:prstGeom>
          <a:ln>
            <a:noFill/>
          </a:ln>
        </p:spPr>
      </p:pic>
      <p:pic>
        <p:nvPicPr>
          <p:cNvPr id="82" name="Google Shape;59;p13" descr=""/>
          <p:cNvPicPr/>
          <p:nvPr/>
        </p:nvPicPr>
        <p:blipFill>
          <a:blip r:embed="rId2"/>
          <a:stretch/>
        </p:blipFill>
        <p:spPr>
          <a:xfrm>
            <a:off x="606240" y="1886400"/>
            <a:ext cx="2600280" cy="2863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311760" y="444960"/>
            <a:ext cx="8520120" cy="11160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POLSKA LEŻY W EUROPIE NAD MORZEM BAŁTYCKIM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311760" y="1678680"/>
            <a:ext cx="8520120" cy="2889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" name="Google Shape;127;p22" descr=""/>
          <p:cNvPicPr/>
          <p:nvPr/>
        </p:nvPicPr>
        <p:blipFill>
          <a:blip r:embed="rId1"/>
          <a:stretch/>
        </p:blipFill>
        <p:spPr>
          <a:xfrm>
            <a:off x="4100400" y="1678680"/>
            <a:ext cx="4731840" cy="3021480"/>
          </a:xfrm>
          <a:prstGeom prst="rect">
            <a:avLst/>
          </a:prstGeom>
          <a:ln>
            <a:noFill/>
          </a:ln>
        </p:spPr>
      </p:pic>
      <p:pic>
        <p:nvPicPr>
          <p:cNvPr id="115" name="Google Shape;128;p22" descr=""/>
          <p:cNvPicPr/>
          <p:nvPr/>
        </p:nvPicPr>
        <p:blipFill>
          <a:blip r:embed="rId2"/>
          <a:stretch/>
        </p:blipFill>
        <p:spPr>
          <a:xfrm>
            <a:off x="258120" y="1713600"/>
            <a:ext cx="3729960" cy="2986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NAJWIĘKSZA RZEKA - WISŁA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Google Shape;135;p23" descr=""/>
          <p:cNvPicPr/>
          <p:nvPr/>
        </p:nvPicPr>
        <p:blipFill>
          <a:blip r:embed="rId1"/>
          <a:stretch/>
        </p:blipFill>
        <p:spPr>
          <a:xfrm>
            <a:off x="395640" y="1152360"/>
            <a:ext cx="3663000" cy="3605760"/>
          </a:xfrm>
          <a:prstGeom prst="rect">
            <a:avLst/>
          </a:prstGeom>
          <a:ln>
            <a:noFill/>
          </a:ln>
        </p:spPr>
      </p:pic>
      <p:pic>
        <p:nvPicPr>
          <p:cNvPr id="119" name="Google Shape;136;p23" descr=""/>
          <p:cNvPicPr/>
          <p:nvPr/>
        </p:nvPicPr>
        <p:blipFill>
          <a:blip r:embed="rId2"/>
          <a:stretch/>
        </p:blipFill>
        <p:spPr>
          <a:xfrm>
            <a:off x="4170240" y="1017720"/>
            <a:ext cx="4308120" cy="3871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KRAJOBRAZY POLSKI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GÓRY TATRY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" name="Google Shape;143;p24" descr=""/>
          <p:cNvPicPr/>
          <p:nvPr/>
        </p:nvPicPr>
        <p:blipFill>
          <a:blip r:embed="rId1"/>
          <a:stretch/>
        </p:blipFill>
        <p:spPr>
          <a:xfrm>
            <a:off x="117720" y="1552680"/>
            <a:ext cx="4512240" cy="3465000"/>
          </a:xfrm>
          <a:prstGeom prst="rect">
            <a:avLst/>
          </a:prstGeom>
          <a:ln>
            <a:noFill/>
          </a:ln>
        </p:spPr>
      </p:pic>
      <p:pic>
        <p:nvPicPr>
          <p:cNvPr id="123" name="Google Shape;144;p24" descr=""/>
          <p:cNvPicPr/>
          <p:nvPr/>
        </p:nvPicPr>
        <p:blipFill>
          <a:blip r:embed="rId2"/>
          <a:stretch/>
        </p:blipFill>
        <p:spPr>
          <a:xfrm>
            <a:off x="5160240" y="88200"/>
            <a:ext cx="3843000" cy="2558520"/>
          </a:xfrm>
          <a:prstGeom prst="rect">
            <a:avLst/>
          </a:prstGeom>
          <a:ln>
            <a:noFill/>
          </a:ln>
        </p:spPr>
      </p:pic>
      <p:pic>
        <p:nvPicPr>
          <p:cNvPr id="124" name="Google Shape;145;p24" descr=""/>
          <p:cNvPicPr/>
          <p:nvPr/>
        </p:nvPicPr>
        <p:blipFill>
          <a:blip r:embed="rId3"/>
          <a:stretch/>
        </p:blipFill>
        <p:spPr>
          <a:xfrm>
            <a:off x="5160240" y="2688480"/>
            <a:ext cx="3491280" cy="23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KRAJOBRAZY POLSKI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POJEZIERZE MAZURSKIE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Google Shape;152;p25" descr=""/>
          <p:cNvPicPr/>
          <p:nvPr/>
        </p:nvPicPr>
        <p:blipFill>
          <a:blip r:embed="rId1"/>
          <a:stretch/>
        </p:blipFill>
        <p:spPr>
          <a:xfrm>
            <a:off x="4507920" y="1240560"/>
            <a:ext cx="4554720" cy="3416040"/>
          </a:xfrm>
          <a:prstGeom prst="rect">
            <a:avLst/>
          </a:prstGeom>
          <a:ln>
            <a:noFill/>
          </a:ln>
        </p:spPr>
      </p:pic>
      <p:pic>
        <p:nvPicPr>
          <p:cNvPr id="128" name="Google Shape;153;p25" descr=""/>
          <p:cNvPicPr/>
          <p:nvPr/>
        </p:nvPicPr>
        <p:blipFill>
          <a:blip r:embed="rId2"/>
          <a:stretch/>
        </p:blipFill>
        <p:spPr>
          <a:xfrm>
            <a:off x="131040" y="2213640"/>
            <a:ext cx="4336200" cy="2442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KRAJOBRAZY POLSKI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PUSTYNIA BŁĘDOWSKA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Google Shape;160;p26" descr=""/>
          <p:cNvPicPr/>
          <p:nvPr/>
        </p:nvPicPr>
        <p:blipFill>
          <a:blip r:embed="rId1"/>
          <a:stretch/>
        </p:blipFill>
        <p:spPr>
          <a:xfrm>
            <a:off x="263520" y="1550520"/>
            <a:ext cx="4419720" cy="3175560"/>
          </a:xfrm>
          <a:prstGeom prst="rect">
            <a:avLst/>
          </a:prstGeom>
          <a:ln>
            <a:noFill/>
          </a:ln>
        </p:spPr>
      </p:pic>
      <p:pic>
        <p:nvPicPr>
          <p:cNvPr id="132" name="Google Shape;161;p26" descr=""/>
          <p:cNvPicPr/>
          <p:nvPr/>
        </p:nvPicPr>
        <p:blipFill>
          <a:blip r:embed="rId2"/>
          <a:stretch/>
        </p:blipFill>
        <p:spPr>
          <a:xfrm>
            <a:off x="4829040" y="1017720"/>
            <a:ext cx="4128120" cy="3961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TYDZIEŃ MÓJ DOM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PREZENTACJA NA ZAJĘCIA ZDALNE ODDZIAŁ PRZEDSZKOLNY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pl-PL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AUTOR DOROTA MYSIAK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MOJA MIEJSCOWOŚĆ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MIEJSCE GDZIE JEST MÓJ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3000" spc="-1" strike="noStrike">
                <a:solidFill>
                  <a:srgbClr val="666666"/>
                </a:solidFill>
                <a:latin typeface="Proxima Nova"/>
                <a:ea typeface="Proxima Nova"/>
              </a:rPr>
              <a:t>DOM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MOJA NAJBLIŻSZA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pl-PL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 </a:t>
            </a:r>
            <a:r>
              <a:rPr b="0" lang="pl-PL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OKOLICA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" name="Google Shape;66;p14" descr=""/>
          <p:cNvPicPr/>
          <p:nvPr/>
        </p:nvPicPr>
        <p:blipFill>
          <a:blip r:embed="rId1"/>
          <a:stretch/>
        </p:blipFill>
        <p:spPr>
          <a:xfrm>
            <a:off x="3360960" y="1368000"/>
            <a:ext cx="5654520" cy="334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POLSKA - MOJA OJCZYZNA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" name="Google Shape;73;p15" descr=""/>
          <p:cNvPicPr/>
          <p:nvPr/>
        </p:nvPicPr>
        <p:blipFill>
          <a:blip r:embed="rId1"/>
          <a:stretch/>
        </p:blipFill>
        <p:spPr>
          <a:xfrm>
            <a:off x="4038840" y="1152360"/>
            <a:ext cx="4793040" cy="3594600"/>
          </a:xfrm>
          <a:prstGeom prst="rect">
            <a:avLst/>
          </a:prstGeom>
          <a:ln>
            <a:noFill/>
          </a:ln>
        </p:spPr>
      </p:pic>
      <p:pic>
        <p:nvPicPr>
          <p:cNvPr id="89" name="Google Shape;74;p15" descr=""/>
          <p:cNvPicPr/>
          <p:nvPr/>
        </p:nvPicPr>
        <p:blipFill>
          <a:blip r:embed="rId2"/>
          <a:stretch/>
        </p:blipFill>
        <p:spPr>
          <a:xfrm>
            <a:off x="160920" y="1152360"/>
            <a:ext cx="3810960" cy="3810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FLAGA POLSKI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ŚWIĘTO FLAGI OBCHODZIMY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pl-PL" sz="3000" spc="-1" strike="noStrike">
                <a:solidFill>
                  <a:srgbClr val="666666"/>
                </a:solidFill>
                <a:latin typeface="Proxima Nova"/>
                <a:ea typeface="Proxima Nova"/>
              </a:rPr>
              <a:t>2 MAJA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" name="Google Shape;81;p16" descr=""/>
          <p:cNvPicPr/>
          <p:nvPr/>
        </p:nvPicPr>
        <p:blipFill>
          <a:blip r:embed="rId1"/>
          <a:stretch/>
        </p:blipFill>
        <p:spPr>
          <a:xfrm>
            <a:off x="3955680" y="883080"/>
            <a:ext cx="4876560" cy="376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GODŁO POLSKI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i="1" lang="pl-PL" sz="2300" spc="-1" strike="noStrike">
                <a:solidFill>
                  <a:srgbClr val="222222"/>
                </a:solidFill>
                <a:latin typeface="Arial"/>
                <a:ea typeface="Arial"/>
              </a:rPr>
              <a:t>Godłem</a:t>
            </a:r>
            <a:endParaRPr b="0" lang="pl-PL" sz="2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i="1" lang="pl-PL" sz="2300" spc="-1" strike="noStrike">
                <a:solidFill>
                  <a:srgbClr val="222222"/>
                </a:solidFill>
                <a:latin typeface="Arial"/>
                <a:ea typeface="Arial"/>
              </a:rPr>
              <a:t> </a:t>
            </a:r>
            <a:r>
              <a:rPr b="0" i="1" lang="pl-PL" sz="2300" spc="-1" strike="noStrike">
                <a:solidFill>
                  <a:srgbClr val="222222"/>
                </a:solidFill>
                <a:latin typeface="Arial"/>
                <a:ea typeface="Arial"/>
              </a:rPr>
              <a:t>Rzeczypospolitej Polskiej </a:t>
            </a:r>
            <a:endParaRPr b="0" lang="pl-PL" sz="2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i="1" lang="pl-PL" sz="2300" spc="-1" strike="noStrike">
                <a:solidFill>
                  <a:srgbClr val="222222"/>
                </a:solidFill>
                <a:latin typeface="Arial"/>
                <a:ea typeface="Arial"/>
              </a:rPr>
              <a:t>jest wizerunek</a:t>
            </a:r>
            <a:endParaRPr b="0" lang="pl-PL" sz="2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i="1" lang="pl-PL" sz="2300" spc="-1" strike="noStrike">
                <a:solidFill>
                  <a:srgbClr val="222222"/>
                </a:solidFill>
                <a:latin typeface="Arial"/>
                <a:ea typeface="Arial"/>
              </a:rPr>
              <a:t> </a:t>
            </a:r>
            <a:r>
              <a:rPr b="0" i="1" lang="pl-PL" sz="2300" spc="-1" strike="noStrike">
                <a:solidFill>
                  <a:srgbClr val="222222"/>
                </a:solidFill>
                <a:latin typeface="Arial"/>
                <a:ea typeface="Arial"/>
              </a:rPr>
              <a:t>orła białego w koronie </a:t>
            </a:r>
            <a:endParaRPr b="0" lang="pl-PL" sz="2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i="1" lang="pl-PL" sz="2300" spc="-1" strike="noStrike">
                <a:solidFill>
                  <a:srgbClr val="222222"/>
                </a:solidFill>
                <a:latin typeface="Arial"/>
                <a:ea typeface="Arial"/>
              </a:rPr>
              <a:t>w czerwonym polu</a:t>
            </a:r>
            <a:r>
              <a:rPr b="0" lang="pl-PL" sz="2300" spc="-1" strike="noStrike">
                <a:solidFill>
                  <a:srgbClr val="222222"/>
                </a:solidFill>
                <a:latin typeface="Arial"/>
                <a:ea typeface="Arial"/>
              </a:rPr>
              <a:t>. </a:t>
            </a:r>
            <a:endParaRPr b="0" lang="pl-PL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Google Shape;88;p17" descr=""/>
          <p:cNvPicPr/>
          <p:nvPr/>
        </p:nvPicPr>
        <p:blipFill>
          <a:blip r:embed="rId1"/>
          <a:stretch/>
        </p:blipFill>
        <p:spPr>
          <a:xfrm>
            <a:off x="4106160" y="93600"/>
            <a:ext cx="4212360" cy="4955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HYMN NARODOWY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Mazurek Dąbrowskiego</a:t>
            </a:r>
            <a:endParaRPr b="0" lang="pl-PL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 – </a:t>
            </a:r>
            <a:r>
              <a:rPr b="1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polska</a:t>
            </a: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 pieśń patriotyczna </a:t>
            </a:r>
            <a:endParaRPr b="0" lang="pl-PL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oficjalny </a:t>
            </a:r>
            <a:r>
              <a:rPr b="1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hymn</a:t>
            </a: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 państwowy</a:t>
            </a:r>
            <a:endParaRPr b="0" lang="pl-PL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 </a:t>
            </a: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Rzeczypospolitej </a:t>
            </a:r>
            <a:r>
              <a:rPr b="1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Polskiej</a:t>
            </a: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.</a:t>
            </a:r>
            <a:endParaRPr b="0" lang="pl-PL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" name="Google Shape;95;p18" descr=""/>
          <p:cNvPicPr/>
          <p:nvPr/>
        </p:nvPicPr>
        <p:blipFill>
          <a:blip r:embed="rId1"/>
          <a:stretch/>
        </p:blipFill>
        <p:spPr>
          <a:xfrm>
            <a:off x="4260240" y="1092600"/>
            <a:ext cx="4571640" cy="342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KONSTYTUCJA POLSKI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KONSTYTUCJA- najważniejszy</a:t>
            </a:r>
            <a:endParaRPr b="0" lang="pl-PL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 </a:t>
            </a:r>
            <a:r>
              <a:rPr b="0" lang="pl-PL" sz="2200" spc="-1" strike="noStrike" u="sng">
                <a:solidFill>
                  <a:srgbClr val="1c3aa9"/>
                </a:solidFill>
                <a:uFillTx/>
                <a:latin typeface="Arial"/>
                <a:ea typeface="Arial"/>
                <a:hlinkClick r:id="rId1"/>
              </a:rPr>
              <a:t>akt prawny</a:t>
            </a: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 (</a:t>
            </a:r>
            <a:r>
              <a:rPr b="0" lang="pl-PL" sz="2200" spc="-1" strike="noStrike" u="sng">
                <a:solidFill>
                  <a:srgbClr val="1c3aa9"/>
                </a:solidFill>
                <a:uFillTx/>
                <a:latin typeface="Arial"/>
                <a:ea typeface="Arial"/>
                <a:hlinkClick r:id="rId2"/>
              </a:rPr>
              <a:t>ustawa zasadnicza</a:t>
            </a:r>
            <a:r>
              <a:rPr b="0" lang="pl-PL" sz="2200" spc="-1" strike="noStrike">
                <a:solidFill>
                  <a:srgbClr val="222222"/>
                </a:solidFill>
                <a:latin typeface="Arial"/>
                <a:ea typeface="Arial"/>
              </a:rPr>
              <a:t>) </a:t>
            </a:r>
            <a:endParaRPr b="0" lang="pl-PL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pl-PL" sz="2200" spc="-1" strike="noStrike" u="sng">
                <a:solidFill>
                  <a:srgbClr val="1c3aa9"/>
                </a:solidFill>
                <a:uFillTx/>
                <a:latin typeface="Arial"/>
                <a:ea typeface="Arial"/>
                <a:hlinkClick r:id="rId3"/>
              </a:rPr>
              <a:t>Rzeczypospolitej Polskiej</a:t>
            </a:r>
            <a:endParaRPr b="0" lang="pl-PL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Google Shape;102;p19" descr=""/>
          <p:cNvPicPr/>
          <p:nvPr/>
        </p:nvPicPr>
        <p:blipFill>
          <a:blip r:embed="rId4"/>
          <a:stretch/>
        </p:blipFill>
        <p:spPr>
          <a:xfrm>
            <a:off x="4478400" y="1360080"/>
            <a:ext cx="4501080" cy="300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STOLICA POLSKI - WARSZAWA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pl-PL" sz="1550" spc="-1" strike="noStrike">
                <a:solidFill>
                  <a:srgbClr val="222222"/>
                </a:solidFill>
                <a:latin typeface="Arial"/>
                <a:ea typeface="Arial"/>
              </a:rPr>
              <a:t>Warszawa</a:t>
            </a:r>
            <a:r>
              <a:rPr b="0" lang="pl-PL" sz="1550" spc="-1" strike="noStrike">
                <a:solidFill>
                  <a:srgbClr val="222222"/>
                </a:solidFill>
                <a:latin typeface="Arial"/>
                <a:ea typeface="Arial"/>
              </a:rPr>
              <a:t>, </a:t>
            </a:r>
            <a:r>
              <a:rPr b="1" lang="pl-PL" sz="1550" spc="-1" strike="noStrike">
                <a:solidFill>
                  <a:srgbClr val="222222"/>
                </a:solidFill>
                <a:latin typeface="Arial"/>
                <a:ea typeface="Arial"/>
              </a:rPr>
              <a:t>miasto stołeczne Warszawa</a:t>
            </a:r>
            <a:r>
              <a:rPr b="0" lang="pl-PL" sz="1550" spc="-1" strike="noStrike">
                <a:solidFill>
                  <a:srgbClr val="222222"/>
                </a:solidFill>
                <a:latin typeface="Arial"/>
                <a:ea typeface="Arial"/>
              </a:rPr>
              <a:t>– </a:t>
            </a:r>
            <a:r>
              <a:rPr b="0" lang="pl-PL" sz="1550" spc="-1" strike="noStrike" u="sng">
                <a:solidFill>
                  <a:srgbClr val="1c3aa9"/>
                </a:solidFill>
                <a:uFillTx/>
                <a:latin typeface="Arial"/>
                <a:ea typeface="Arial"/>
                <a:hlinkClick r:id="rId1"/>
              </a:rPr>
              <a:t>stolica</a:t>
            </a:r>
            <a:r>
              <a:rPr b="0" lang="pl-PL" sz="1550" spc="-1" strike="noStrike">
                <a:solidFill>
                  <a:srgbClr val="222222"/>
                </a:solidFill>
                <a:latin typeface="Arial"/>
                <a:ea typeface="Arial"/>
              </a:rPr>
              <a:t> </a:t>
            </a:r>
            <a:r>
              <a:rPr b="0" lang="pl-PL" sz="1550" spc="-1" strike="noStrike" u="sng">
                <a:solidFill>
                  <a:srgbClr val="1c3aa9"/>
                </a:solidFill>
                <a:uFillTx/>
                <a:latin typeface="Arial"/>
                <a:ea typeface="Arial"/>
                <a:hlinkClick r:id="rId2"/>
              </a:rPr>
              <a:t>Polski</a:t>
            </a:r>
            <a:r>
              <a:rPr b="0" lang="pl-PL" sz="1550" spc="-1" strike="noStrike">
                <a:solidFill>
                  <a:srgbClr val="222222"/>
                </a:solidFill>
                <a:latin typeface="Arial"/>
                <a:ea typeface="Arial"/>
              </a:rPr>
              <a:t> I województwa mazowieckiego, największe miasto kraju, położone na </a:t>
            </a:r>
            <a:r>
              <a:rPr b="0" lang="pl-PL" sz="1550" spc="-1" strike="noStrike" u="sng">
                <a:solidFill>
                  <a:srgbClr val="1c3aa9"/>
                </a:solidFill>
                <a:uFillTx/>
                <a:latin typeface="Arial"/>
                <a:ea typeface="Arial"/>
                <a:hlinkClick r:id="rId3"/>
              </a:rPr>
              <a:t>Mazowszu</a:t>
            </a:r>
            <a:r>
              <a:rPr b="0" lang="pl-PL" sz="1550" spc="-1" strike="noStrike">
                <a:solidFill>
                  <a:srgbClr val="222222"/>
                </a:solidFill>
                <a:latin typeface="Arial"/>
                <a:ea typeface="Arial"/>
              </a:rPr>
              <a:t>, nad </a:t>
            </a:r>
            <a:r>
              <a:rPr b="0" lang="pl-PL" sz="1550" spc="-1" strike="noStrike" u="sng">
                <a:solidFill>
                  <a:srgbClr val="1c3aa9"/>
                </a:solidFill>
                <a:uFillTx/>
                <a:latin typeface="Arial"/>
                <a:ea typeface="Arial"/>
                <a:hlinkClick r:id="rId4"/>
              </a:rPr>
              <a:t>Wisłą</a:t>
            </a:r>
            <a:r>
              <a:rPr b="0" lang="pl-PL" sz="1550" spc="-1" strike="noStrike">
                <a:solidFill>
                  <a:srgbClr val="222222"/>
                </a:solidFill>
                <a:latin typeface="Arial"/>
                <a:ea typeface="Arial"/>
              </a:rPr>
              <a:t>.</a:t>
            </a:r>
            <a:endParaRPr b="0" lang="pl-PL" sz="15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Google Shape;109;p20" descr=""/>
          <p:cNvPicPr/>
          <p:nvPr/>
        </p:nvPicPr>
        <p:blipFill>
          <a:blip r:embed="rId5"/>
          <a:stretch/>
        </p:blipFill>
        <p:spPr>
          <a:xfrm>
            <a:off x="4572000" y="1840320"/>
            <a:ext cx="4449240" cy="2970720"/>
          </a:xfrm>
          <a:prstGeom prst="rect">
            <a:avLst/>
          </a:prstGeom>
          <a:ln>
            <a:noFill/>
          </a:ln>
        </p:spPr>
      </p:pic>
      <p:pic>
        <p:nvPicPr>
          <p:cNvPr id="105" name="Google Shape;110;p20" descr=""/>
          <p:cNvPicPr/>
          <p:nvPr/>
        </p:nvPicPr>
        <p:blipFill>
          <a:blip r:embed="rId6"/>
          <a:stretch/>
        </p:blipFill>
        <p:spPr>
          <a:xfrm>
            <a:off x="129960" y="1784520"/>
            <a:ext cx="3979440" cy="2652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WARSZAWA</a:t>
            </a:r>
            <a:br/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Google Shape;117;p21" descr=""/>
          <p:cNvPicPr/>
          <p:nvPr/>
        </p:nvPicPr>
        <p:blipFill>
          <a:blip r:embed="rId1"/>
          <a:stretch/>
        </p:blipFill>
        <p:spPr>
          <a:xfrm>
            <a:off x="226080" y="1101600"/>
            <a:ext cx="2639160" cy="3517920"/>
          </a:xfrm>
          <a:prstGeom prst="rect">
            <a:avLst/>
          </a:prstGeom>
          <a:ln>
            <a:noFill/>
          </a:ln>
        </p:spPr>
      </p:pic>
      <p:pic>
        <p:nvPicPr>
          <p:cNvPr id="109" name="Google Shape;118;p21" descr=""/>
          <p:cNvPicPr/>
          <p:nvPr/>
        </p:nvPicPr>
        <p:blipFill>
          <a:blip r:embed="rId2"/>
          <a:stretch/>
        </p:blipFill>
        <p:spPr>
          <a:xfrm>
            <a:off x="3621960" y="138960"/>
            <a:ext cx="4823640" cy="2577600"/>
          </a:xfrm>
          <a:prstGeom prst="rect">
            <a:avLst/>
          </a:prstGeom>
          <a:ln>
            <a:noFill/>
          </a:ln>
        </p:spPr>
      </p:pic>
      <p:pic>
        <p:nvPicPr>
          <p:cNvPr id="110" name="Google Shape;119;p21" descr=""/>
          <p:cNvPicPr/>
          <p:nvPr/>
        </p:nvPicPr>
        <p:blipFill>
          <a:blip r:embed="rId3"/>
          <a:stretch/>
        </p:blipFill>
        <p:spPr>
          <a:xfrm>
            <a:off x="3097080" y="2863440"/>
            <a:ext cx="2639160" cy="1756080"/>
          </a:xfrm>
          <a:prstGeom prst="rect">
            <a:avLst/>
          </a:prstGeom>
          <a:ln>
            <a:noFill/>
          </a:ln>
        </p:spPr>
      </p:pic>
      <p:pic>
        <p:nvPicPr>
          <p:cNvPr id="111" name="Google Shape;120;p21" descr=""/>
          <p:cNvPicPr/>
          <p:nvPr/>
        </p:nvPicPr>
        <p:blipFill>
          <a:blip r:embed="rId4"/>
          <a:stretch/>
        </p:blipFill>
        <p:spPr>
          <a:xfrm>
            <a:off x="6179400" y="2855520"/>
            <a:ext cx="2580840" cy="1771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LibreOffice/6.2.3.2$Windows_x86 LibreOffice_project/aecc05fe267cc68dde00352a451aa867b3b546ac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pl-PL</dc:language>
  <cp:lastModifiedBy/>
  <dcterms:modified xsi:type="dcterms:W3CDTF">2020-04-26T22:50:18Z</dcterms:modified>
  <cp:revision>2</cp:revision>
  <dc:subject/>
  <dc:title/>
</cp:coreProperties>
</file>