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607AD8-E133-4A51-9C8C-4F4A8317EA9B}" v="1" dt="2021-03-25T12:25:11.9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ata Sajda" userId="S::rsajda@szkolazaborow.pl::021053da-b6cb-4ae3-9533-1488b83e655c" providerId="AD" clId="Web-{86607AD8-E133-4A51-9C8C-4F4A8317EA9B}"/>
    <pc:docChg chg="modSld">
      <pc:chgData name="Renata Sajda" userId="S::rsajda@szkolazaborow.pl::021053da-b6cb-4ae3-9533-1488b83e655c" providerId="AD" clId="Web-{86607AD8-E133-4A51-9C8C-4F4A8317EA9B}" dt="2021-03-25T12:25:11.979" v="0" actId="1076"/>
      <pc:docMkLst>
        <pc:docMk/>
      </pc:docMkLst>
      <pc:sldChg chg="modSp">
        <pc:chgData name="Renata Sajda" userId="S::rsajda@szkolazaborow.pl::021053da-b6cb-4ae3-9533-1488b83e655c" providerId="AD" clId="Web-{86607AD8-E133-4A51-9C8C-4F4A8317EA9B}" dt="2021-03-25T12:25:11.979" v="0" actId="1076"/>
        <pc:sldMkLst>
          <pc:docMk/>
          <pc:sldMk cId="2584280759" sldId="257"/>
        </pc:sldMkLst>
        <pc:picChg chg="mod">
          <ac:chgData name="Renata Sajda" userId="S::rsajda@szkolazaborow.pl::021053da-b6cb-4ae3-9533-1488b83e655c" providerId="AD" clId="Web-{86607AD8-E133-4A51-9C8C-4F4A8317EA9B}" dt="2021-03-25T12:25:11.979" v="0" actId="1076"/>
          <ac:picMkLst>
            <pc:docMk/>
            <pc:sldMk cId="2584280759" sldId="257"/>
            <ac:picMk id="6" creationId="{8045422F-7258-40AC-BD2E-2469AA44892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A45008F-94DB-43E0-8C9F-1F0525894FDF}" type="datetime1">
              <a:rPr lang="pl-PL" smtClean="0"/>
              <a:t>25.03.2021</a:t>
            </a:fld>
            <a:endParaRPr lang="en-US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7B4BC46-CA7A-4D04-99E7-1DA77BD3C4E2}" type="datetime1">
              <a:rPr lang="pl-PL" smtClean="0"/>
              <a:t>25.03.2021</a:t>
            </a:fld>
            <a:endParaRPr lang="en-US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"/>
              <a:t>Kliknij, aby edytować style wzorca tekstu</a:t>
            </a:r>
            <a:endParaRPr lang="en-US"/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 useBgFill="1">
        <p:nvSpPr>
          <p:cNvPr id="10" name="Prostokąt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Prostokąt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Prostokąt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Łącznik prosty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a — symbol zastępczy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2CCAE96E-C089-46E2-B00B-E9B69FA3BE44}" type="datetime1">
              <a:rPr lang="pl-PL" smtClean="0"/>
              <a:t>25.03.2021</a:t>
            </a:fld>
            <a:endParaRPr lang="en-US" dirty="0"/>
          </a:p>
        </p:txBody>
      </p:sp>
      <p:sp>
        <p:nvSpPr>
          <p:cNvPr id="21" name="Stopka — symbol zastępczy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Numer slajdu — symbol zastępczy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5CE57A-9EF6-40D3-AE54-5EACB0FCF8D9}" type="datetime1">
              <a:rPr lang="pl-PL" smtClean="0"/>
              <a:t>25.03.2021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2F1629-0219-4FBD-9502-387E149235D5}" type="datetime1">
              <a:rPr lang="pl-PL" smtClean="0"/>
              <a:t>25.03.2021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23B4D2-AC56-4E03-B584-C7EE294BDCA4}" type="datetime1">
              <a:rPr lang="pl-PL" smtClean="0"/>
              <a:t>25.03.2021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 useBgFill="1">
        <p:nvSpPr>
          <p:cNvPr id="23" name="Prostokąt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Prostokąt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Prostokąt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grpSp>
        <p:nvGrpSpPr>
          <p:cNvPr id="16" name="Grup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Łącznik prosty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81C9E4F4-16A6-4438-87AB-4F5DC3B5A8D3}" type="datetime1">
              <a:rPr lang="pl-PL" smtClean="0"/>
              <a:t>25.03.2021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9E9CAD-0F3C-4A80-BB5E-125D14EA3F8F}" type="datetime1">
              <a:rPr lang="pl-PL" smtClean="0"/>
              <a:t>25.03.2021</a:t>
            </a:fld>
            <a:endParaRPr lang="en-US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2AC233-C75A-4ABB-8E66-F95B5065B39F}" type="datetime1">
              <a:rPr lang="pl-PL" smtClean="0"/>
              <a:t>25.03.2021</a:t>
            </a:fld>
            <a:endParaRPr lang="en-US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50CA8E-29E9-4255-834A-5506FCFC9DB9}" type="datetime1">
              <a:rPr lang="pl-PL" smtClean="0"/>
              <a:t>25.03.2021</a:t>
            </a:fld>
            <a:endParaRPr lang="en-US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83F517-6B00-4EBE-BB1E-5A3C870E7B5B}" type="datetime1">
              <a:rPr lang="pl-PL" smtClean="0"/>
              <a:t>25.03.2021</a:t>
            </a:fld>
            <a:endParaRPr lang="en-US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01960BF6-A2FB-4490-B0E1-2EFE4D703CA1}" type="datetime1">
              <a:rPr lang="pl-PL" smtClean="0"/>
              <a:t>25.03.2021</a:t>
            </a:fld>
            <a:endParaRPr lang="en-US" dirty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 dirty="0"/>
          </a:p>
        </p:txBody>
      </p:sp>
      <p:sp>
        <p:nvSpPr>
          <p:cNvPr id="11" name="Numer slajdu — symbol zastępczy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06F68170-BB03-45F9-AA6D-B79E10EA3212}" type="datetime1">
              <a:rPr lang="pl-PL" smtClean="0"/>
              <a:t>25.03.2021</a:t>
            </a:fld>
            <a:endParaRPr lang="en-US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Prostokąt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Prostokąt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" dirty="0"/>
              <a:t>Kliknij, aby edytować styl wzorca tytułu</a:t>
            </a:r>
            <a:endParaRPr lang="en-US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"/>
              <a:t>Kliknij, aby edytować style wzorca tekstu</a:t>
            </a:r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A285E77-555D-4FDC-8A83-B62BFEC6F565}" type="datetime1">
              <a:rPr lang="pl-PL" smtClean="0"/>
              <a:t>25.03.2021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Zbliżenie logo&#10;&#10;Automatycznie generowany opis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-66655" y="10"/>
            <a:ext cx="12191979" cy="6857990"/>
          </a:xfrm>
          <a:prstGeom prst="rect">
            <a:avLst/>
          </a:prstGeom>
        </p:spPr>
      </p:pic>
      <p:sp>
        <p:nvSpPr>
          <p:cNvPr id="82" name="Prostokąt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Prostokąt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r>
              <a:rPr lang="pl-PL" sz="4400" dirty="0" err="1">
                <a:solidFill>
                  <a:schemeClr val="tx1"/>
                </a:solidFill>
              </a:rPr>
              <a:t>Meine</a:t>
            </a:r>
            <a:r>
              <a:rPr lang="pl-PL" sz="4400" dirty="0">
                <a:solidFill>
                  <a:schemeClr val="tx1"/>
                </a:solidFill>
              </a:rPr>
              <a:t> </a:t>
            </a:r>
            <a:r>
              <a:rPr lang="pl-PL" sz="4400" dirty="0" err="1">
                <a:solidFill>
                  <a:schemeClr val="tx1"/>
                </a:solidFill>
              </a:rPr>
              <a:t>Traumschule</a:t>
            </a:r>
            <a:endParaRPr lang="pl" sz="4400" dirty="0">
              <a:solidFill>
                <a:schemeClr val="tx1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endParaRPr lang="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B19F91-DE4C-4E62-B9DB-185148ACC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                      </a:t>
            </a:r>
            <a:r>
              <a:rPr lang="pl-PL" dirty="0" err="1"/>
              <a:t>Schulplan</a:t>
            </a:r>
            <a:endParaRPr lang="pl-PL" dirty="0"/>
          </a:p>
        </p:txBody>
      </p:sp>
      <p:pic>
        <p:nvPicPr>
          <p:cNvPr id="11" name="Symbol zastępczy zawartości 10">
            <a:extLst>
              <a:ext uri="{FF2B5EF4-FFF2-40B4-BE49-F238E27FC236}">
                <a16:creationId xmlns:a16="http://schemas.microsoft.com/office/drawing/2014/main" id="{908FAB72-7F80-4653-B1F5-9455A270174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11" y="2670661"/>
            <a:ext cx="5363303" cy="2260958"/>
          </a:xfrm>
        </p:spPr>
      </p:pic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94F76E9-ACDE-4BB5-B58F-FE5A12470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23B4D2-AC56-4E03-B584-C7EE294BDCA4}" type="datetime1">
              <a:rPr lang="pl-PL" smtClean="0"/>
              <a:t>25.03.2021</a:t>
            </a:fld>
            <a:endParaRPr lang="en-US" dirty="0"/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973B7B5F-4035-4D61-92C4-8C52D152B16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390" y="2555133"/>
            <a:ext cx="5911399" cy="2492014"/>
          </a:xfrm>
        </p:spPr>
      </p:pic>
    </p:spTree>
    <p:extLst>
      <p:ext uri="{BB962C8B-B14F-4D97-AF65-F5344CB8AC3E}">
        <p14:creationId xmlns:p14="http://schemas.microsoft.com/office/powerpoint/2010/main" val="1156659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11FF8E47-AA7D-452F-BE03-5172E6A98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                    </a:t>
            </a:r>
            <a:r>
              <a:rPr lang="pl-PL" dirty="0" err="1"/>
              <a:t>Stundenplan</a:t>
            </a:r>
            <a:endParaRPr lang="pl-PL" dirty="0"/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43FF3C38-D949-4A76-87D1-582E2FD802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892" y="2107095"/>
            <a:ext cx="11142216" cy="4611893"/>
          </a:xfrm>
          <a:prstGeom prst="rect">
            <a:avLst/>
          </a:prstGeom>
        </p:spPr>
      </p:pic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0D3F5DB-15A0-4D48-A983-77F04C4F6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F9E9CAD-0F3C-4A80-BB5E-125D14EA3F8F}" type="datetime1">
              <a:rPr lang="pl-PL" smtClean="0"/>
              <a:t>25.03.2021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09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179A75-8635-4CA4-86E1-67664CF31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                </a:t>
            </a:r>
            <a:r>
              <a:rPr lang="pl-PL" dirty="0" err="1"/>
              <a:t>Mein</a:t>
            </a:r>
            <a:r>
              <a:rPr lang="pl-PL" dirty="0"/>
              <a:t> </a:t>
            </a:r>
            <a:r>
              <a:rPr lang="pl-PL" dirty="0" err="1"/>
              <a:t>Traumlehrer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026722-0BE5-40B9-A2DA-2E4ABDB47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805485"/>
            <a:ext cx="10058400" cy="1899037"/>
          </a:xfrm>
        </p:spPr>
        <p:txBody>
          <a:bodyPr>
            <a:normAutofit/>
          </a:bodyPr>
          <a:lstStyle/>
          <a:p>
            <a:r>
              <a:rPr lang="de-DE" sz="2000" dirty="0"/>
              <a:t>Ich möchte, dass mein Traumlehrer Verständnis hat.</a:t>
            </a:r>
            <a:r>
              <a:rPr lang="pl-PL" sz="2000" dirty="0"/>
              <a:t> </a:t>
            </a:r>
            <a:r>
              <a:rPr lang="de-DE" sz="2000" dirty="0"/>
              <a:t>dass er alles verstehen und erklären würde.</a:t>
            </a:r>
            <a:r>
              <a:rPr lang="pl-PL" sz="2000" dirty="0"/>
              <a:t> </a:t>
            </a:r>
            <a:r>
              <a:rPr lang="de-DE" sz="2000" dirty="0"/>
              <a:t>Einen Sinn für Humor zu haben und über alles reden zu können.</a:t>
            </a:r>
            <a:r>
              <a:rPr lang="pl-PL" sz="2000" dirty="0"/>
              <a:t> Es </a:t>
            </a:r>
            <a:r>
              <a:rPr lang="de-DE" sz="2000" dirty="0"/>
              <a:t>ist wichtig, dass er oder sie ein angenehmer Lehrer ist und weiß, wie man das Thema erklärt.</a:t>
            </a:r>
            <a:endParaRPr lang="pl-PL" sz="2000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184BA04-5B27-4DFD-BC53-09F633B40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23B4D2-AC56-4E03-B584-C7EE294BDCA4}" type="datetime1">
              <a:rPr lang="pl-PL" smtClean="0"/>
              <a:t>25.03.2021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5886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944_TF78438558" id="{656982CE-918E-475A-B40A-5C9C63D77659}" vid="{35A616ED-4F32-4850-9933-730FF490343F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{8649B7A5-CECC-417A-B42F-505EB29911E7}tf78438558_win32</Template>
  <TotalTime>290</TotalTime>
  <Words>63</Words>
  <Application>Microsoft Office PowerPoint</Application>
  <PresentationFormat>Panoramiczny</PresentationFormat>
  <Paragraphs>8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SavonVTI</vt:lpstr>
      <vt:lpstr>Meine Traumschule</vt:lpstr>
      <vt:lpstr>                          Schulplan</vt:lpstr>
      <vt:lpstr>                        Stundenplan</vt:lpstr>
      <vt:lpstr>                    Mein Traumlehrer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Meine Traumschule</dc:title>
  <dc:creator>RENATA BANASZEK</dc:creator>
  <cp:lastModifiedBy>RENATA BANASZEK</cp:lastModifiedBy>
  <cp:revision>11</cp:revision>
  <dcterms:created xsi:type="dcterms:W3CDTF">2021-03-05T11:57:11Z</dcterms:created>
  <dcterms:modified xsi:type="dcterms:W3CDTF">2021-03-25T12:25:12Z</dcterms:modified>
</cp:coreProperties>
</file>