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66" r:id="rId4"/>
    <p:sldId id="256" r:id="rId5"/>
    <p:sldId id="267" r:id="rId6"/>
    <p:sldId id="258" r:id="rId7"/>
    <p:sldId id="260" r:id="rId8"/>
    <p:sldId id="261" r:id="rId9"/>
    <p:sldId id="262" r:id="rId10"/>
    <p:sldId id="263" r:id="rId11"/>
    <p:sldId id="269" r:id="rId12"/>
    <p:sldId id="268" r:id="rId13"/>
    <p:sldId id="265" r:id="rId14"/>
    <p:sldId id="270" r:id="rId15"/>
    <p:sldId id="282" r:id="rId16"/>
    <p:sldId id="283" r:id="rId17"/>
    <p:sldId id="285" r:id="rId18"/>
    <p:sldId id="286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5A5F-854D-477C-AFDB-508315D3A668}" type="datetimeFigureOut">
              <a:rPr lang="sk-SK" smtClean="0"/>
              <a:pPr/>
              <a:t>28.05.2020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F467-79D9-4452-8B76-6F7989D4C8C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Bezpečnosť cestnej premávky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1667"/>
            <a:ext cx="3175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Prechádzaj vždy na zelenú, ale nezabudni sa poobzerať. </a:t>
            </a:r>
            <a:endParaRPr lang="sk-S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2786082" cy="40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4214842" cy="27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 chodníku chodíme vpravo. Ak nie je pri ceste chodník, ideme po kraji cesty vľavo</a:t>
            </a:r>
            <a:endParaRPr lang="sk-SK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2154" y="2857496"/>
            <a:ext cx="38149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197304" cy="316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 nie je na ceste vyznačený prechod pre chodcov, najprv sa poobzeraj a keď je to bezpečné, prejdi čo najkratšou cestou cez vozovku. Nezabudni sledovať cestu.</a:t>
            </a:r>
            <a:endParaRPr lang="sk-SK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08013"/>
            <a:ext cx="5000660" cy="321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 to správne ?</a:t>
            </a:r>
            <a:endParaRPr lang="sk-SK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429132"/>
            <a:ext cx="32322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582" y="2285993"/>
            <a:ext cx="39613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0519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 na vypracovanie do </a:t>
            </a:r>
            <a:r>
              <a:rPr lang="sk-SK" dirty="0"/>
              <a:t>z</a:t>
            </a:r>
            <a:r>
              <a:rPr lang="sk-SK" dirty="0" smtClean="0"/>
              <a:t>ošita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520" dirty="0" smtClean="0"/>
              <a:t>1.    Ako </a:t>
            </a:r>
            <a:r>
              <a:rPr lang="sk-SK" sz="2520" dirty="0" smtClean="0"/>
              <a:t>inak voláme priechod pre chodcov?</a:t>
            </a:r>
          </a:p>
          <a:p>
            <a:pPr marL="514350" indent="-514350">
              <a:buAutoNum type="arabicPeriod" startAt="2"/>
            </a:pPr>
            <a:r>
              <a:rPr lang="sk-SK" sz="2520" dirty="0" smtClean="0"/>
              <a:t>Ako ďaleko stojíme od cesty, kým sa rozhodneme prejsť na    druhú stranu 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Čo </a:t>
            </a:r>
            <a:r>
              <a:rPr lang="sk-SK" sz="2520" dirty="0" smtClean="0"/>
              <a:t>urobíme skôr ako vykročíme na </a:t>
            </a:r>
            <a:r>
              <a:rPr lang="sk-SK" sz="2520" dirty="0" smtClean="0"/>
              <a:t>cestu?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Ako </a:t>
            </a:r>
            <a:r>
              <a:rPr lang="sk-SK" sz="2520" dirty="0" smtClean="0"/>
              <a:t>prechádzame cez priechod pre </a:t>
            </a:r>
            <a:r>
              <a:rPr lang="sk-SK" sz="2520" dirty="0" smtClean="0"/>
              <a:t>chodcov?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Ako </a:t>
            </a:r>
            <a:r>
              <a:rPr lang="sk-SK" sz="2520" dirty="0" smtClean="0"/>
              <a:t>sa správame na prechode pre </a:t>
            </a:r>
            <a:r>
              <a:rPr lang="sk-SK" sz="2520" dirty="0" smtClean="0"/>
              <a:t>chodcov?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Aká </a:t>
            </a:r>
            <a:r>
              <a:rPr lang="sk-SK" sz="2520" dirty="0" smtClean="0"/>
              <a:t>farba musí svietiť na semaf</a:t>
            </a:r>
            <a:r>
              <a:rPr lang="sk-SK" sz="2520" dirty="0"/>
              <a:t>o</a:t>
            </a:r>
            <a:r>
              <a:rPr lang="sk-SK" sz="2520" dirty="0" smtClean="0"/>
              <a:t>re, aby sme mohli prejsť cez </a:t>
            </a:r>
            <a:r>
              <a:rPr lang="sk-SK" sz="2520" dirty="0" smtClean="0"/>
              <a:t>cestu?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Po </a:t>
            </a:r>
            <a:r>
              <a:rPr lang="sk-SK" sz="2520" dirty="0" smtClean="0"/>
              <a:t>ktorej strane ideme po </a:t>
            </a:r>
            <a:r>
              <a:rPr lang="sk-SK" sz="2520" dirty="0" smtClean="0"/>
              <a:t>chodníku?</a:t>
            </a:r>
          </a:p>
          <a:p>
            <a:pPr marL="514350" indent="-514350">
              <a:buAutoNum type="arabicPeriod" startAt="3"/>
            </a:pPr>
            <a:r>
              <a:rPr lang="sk-SK" sz="2520" dirty="0" smtClean="0"/>
              <a:t>Ak </a:t>
            </a:r>
            <a:r>
              <a:rPr lang="sk-SK" sz="2520" dirty="0" smtClean="0"/>
              <a:t>nie je pri ceste chodník, po ktorej strane cesty pôjdeme?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Pomoc pri dopravnej nehode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     Zastavenie krvácania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9720" y="2924944"/>
            <a:ext cx="3198495" cy="2880320"/>
          </a:xfrm>
          <a:prstGeom prst="rect">
            <a:avLst/>
          </a:prstGeo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Uvoľnenie dýchacích ciest</a:t>
            </a:r>
            <a:endParaRPr lang="sk-SK" dirty="0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4089" y="2831471"/>
            <a:ext cx="2335158" cy="29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  Stláčanie hrudníka 30x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8246" y="2888614"/>
            <a:ext cx="2365682" cy="3248216"/>
          </a:xfrm>
          <a:prstGeom prst="rect">
            <a:avLst/>
          </a:prstGeo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               Vdychy 2x</a:t>
            </a:r>
            <a:endParaRPr lang="sk-SK" dirty="0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36706" y="3193376"/>
            <a:ext cx="3095873" cy="2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Zranenú osobu dáme do stabilizovanej polohy a čakáme na príchod lekára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060848"/>
            <a:ext cx="611105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872208"/>
          </a:xfrm>
        </p:spPr>
        <p:txBody>
          <a:bodyPr/>
          <a:lstStyle/>
          <a:p>
            <a:r>
              <a:rPr lang="sk-SK" dirty="0"/>
              <a:t>www. zachranar.sk</a:t>
            </a:r>
          </a:p>
          <a:p>
            <a:r>
              <a:rPr lang="sk-SK" dirty="0">
                <a:hlinkClick r:id="rId2"/>
              </a:rPr>
              <a:t>www.google.sk</a:t>
            </a:r>
            <a:endParaRPr lang="sk-SK" dirty="0"/>
          </a:p>
          <a:p>
            <a:r>
              <a:rPr lang="sk-SK" dirty="0"/>
              <a:t>Občianska výchova pre 7.ročník ŠZŠ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Bezpečne cez cestu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3082"/>
            <a:ext cx="6929486" cy="52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 smtClean="0"/>
              <a:t>Bezpečne cez cestu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Cez cestu prechádzame väčšinou cez priechod pre chodcov, ktorý voláme aj zebra.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572032" cy="30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 flipH="1" flipV="1">
            <a:off x="411481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/>
          </a:bodyPr>
          <a:lstStyle/>
          <a:p>
            <a:r>
              <a:rPr lang="sk-SK" dirty="0" smtClean="0"/>
              <a:t>Od cesty vždy stoj aspoň jeden a pol kroka.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17289"/>
            <a:ext cx="5000660" cy="295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78436"/>
            <a:ext cx="2357454" cy="18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Skôr ako vykročíš na cestu poobzeraj sa. Najprv vľavo, potom vpravo a opäť vľavo.  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29630"/>
            <a:ext cx="6329158" cy="41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65416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Cez cestu prechádzaj krokom, nebež, ani nezastavuj. Stále sleduj cestu.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4077478" cy="29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785930" cy="27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sk-SK" dirty="0" smtClean="0"/>
              <a:t>Vyber si vždy tú najkratšiu cestu. Choď po pravej strane.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3762393" cy="24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857652" cy="28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Nikdy neprebehuj na druhú stranu cesty bez toho, aby si sa neuistil, či ti niečo nehrozí.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071678"/>
            <a:ext cx="6883870" cy="457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sk-SK" dirty="0" smtClean="0"/>
              <a:t>Pri prechádzaní cez priechod            v skupinkách, choďte slušne, nepredbiehajte sa, nestrkajte sa.  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143380"/>
            <a:ext cx="3229962" cy="24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280</Words>
  <Application>Microsoft Office PowerPoint</Application>
  <PresentationFormat>Prezentácia na obrazovke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Motív Office</vt:lpstr>
      <vt:lpstr>Bezpečnosť cestnej premávky</vt:lpstr>
      <vt:lpstr>Bezpečne cez cestu </vt:lpstr>
      <vt:lpstr>  Bezpečne cez cestu Cez cestu prechádzame väčšinou cez priechod pre chodcov, ktorý voláme aj zebra.</vt:lpstr>
      <vt:lpstr>Od cesty vždy stoj aspoň jeden a pol kroka.</vt:lpstr>
      <vt:lpstr>Skôr ako vykročíš na cestu poobzeraj sa. Najprv vľavo, potom vpravo a opäť vľavo.  </vt:lpstr>
      <vt:lpstr>Cez cestu prechádzaj krokom, nebež, ani nezastavuj. Stále sleduj cestu.</vt:lpstr>
      <vt:lpstr>Vyber si vždy tú najkratšiu cestu. Choď po pravej strane.</vt:lpstr>
      <vt:lpstr>Nikdy neprebehuj na druhú stranu cesty bez toho, aby si sa neuistil, či ti niečo nehrozí.</vt:lpstr>
      <vt:lpstr>Pri prechádzaní cez priechod            v skupinkách, choďte slušne, nepredbiehajte sa, nestrkajte sa.  </vt:lpstr>
      <vt:lpstr>Prechádzaj vždy na zelenú, ale nezabudni sa poobzerať. </vt:lpstr>
      <vt:lpstr>Po chodníku chodíme vpravo. Ak nie je pri ceste chodník, ideme po kraji cesty vľavo</vt:lpstr>
      <vt:lpstr>Ak nie je na ceste vyznačený prechod pre chodcov, najprv sa poobzeraj a keď je to bezpečné, prejdi čo najkratšou cestou cez vozovku. Nezabudni sledovať cestu.</vt:lpstr>
      <vt:lpstr>Je to správne ?</vt:lpstr>
      <vt:lpstr>Otázky na vypracovanie do zošita</vt:lpstr>
      <vt:lpstr>1. Pomoc pri dopravnej nehode</vt:lpstr>
      <vt:lpstr>Prezentácia programu PowerPoint</vt:lpstr>
      <vt:lpstr>Zranenú osobu dáme do stabilizovanej polohy a čakáme na príchod lekára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Dominika</cp:lastModifiedBy>
  <cp:revision>25</cp:revision>
  <dcterms:created xsi:type="dcterms:W3CDTF">2012-04-22T12:07:30Z</dcterms:created>
  <dcterms:modified xsi:type="dcterms:W3CDTF">2020-05-28T08:56:00Z</dcterms:modified>
</cp:coreProperties>
</file>