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9" r:id="rId4"/>
    <p:sldId id="280" r:id="rId5"/>
    <p:sldId id="281" r:id="rId6"/>
    <p:sldId id="282" r:id="rId7"/>
  </p:sldIdLst>
  <p:sldSz cx="9144000" cy="6858000" type="screen4x3"/>
  <p:notesSz cx="7104063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96713"/>
    <a:srgbClr val="0000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10" autoAdjust="0"/>
    <p:restoredTop sz="95596" autoAdjust="0"/>
  </p:normalViewPr>
  <p:slideViewPr>
    <p:cSldViewPr>
      <p:cViewPr>
        <p:scale>
          <a:sx n="50" d="100"/>
          <a:sy n="50" d="100"/>
        </p:scale>
        <p:origin x="-172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600CF4C-DDFD-4F16-B576-705BB8CF25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533B9-46E5-462A-8F93-07DF671396FA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59A65-B9EA-4100-A7CA-1D661EB4090E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7DBBC-E597-4306-B783-53CE3A894B16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edagogszkolny.spzabnica@onet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562800" cy="1063650"/>
          </a:xfrm>
        </p:spPr>
        <p:txBody>
          <a:bodyPr/>
          <a:lstStyle/>
          <a:p>
            <a:pPr algn="ctr"/>
            <a:r>
              <a:rPr lang="pl-PL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Drodzy rodzice!</a:t>
            </a:r>
            <a:br>
              <a:rPr lang="pl-PL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Drogie dzieci!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204864"/>
            <a:ext cx="7620000" cy="441325"/>
          </a:xfrm>
        </p:spPr>
        <p:txBody>
          <a:bodyPr/>
          <a:lstStyle/>
          <a:p>
            <a:pPr algn="ctr"/>
            <a:r>
              <a:rPr lang="pl-PL" dirty="0" smtClean="0"/>
              <a:t>Jak efektywnie uczyć się w domu?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sz="2000" dirty="0" smtClean="0"/>
              <a:t>Należy ustalić godzinę wstawania -  stałą godzinę, której uczeń powinien przestrzegać.</a:t>
            </a:r>
          </a:p>
          <a:p>
            <a:pPr>
              <a:lnSpc>
                <a:spcPct val="80000"/>
              </a:lnSpc>
            </a:pPr>
            <a:endParaRPr lang="pl-PL" sz="2000" dirty="0"/>
          </a:p>
          <a:p>
            <a:pPr>
              <a:lnSpc>
                <a:spcPct val="80000"/>
              </a:lnSpc>
            </a:pPr>
            <a:r>
              <a:rPr lang="pl-PL" sz="2000" dirty="0" smtClean="0"/>
              <a:t>Należy ustalić plan zajęć – stałe godziny nauki oraz przedmioty, które dziecko będzie opracowywać,</a:t>
            </a:r>
          </a:p>
          <a:p>
            <a:pPr>
              <a:lnSpc>
                <a:spcPct val="80000"/>
              </a:lnSpc>
            </a:pPr>
            <a:endParaRPr lang="pl-PL" sz="2000" dirty="0"/>
          </a:p>
          <a:p>
            <a:pPr>
              <a:lnSpc>
                <a:spcPct val="80000"/>
              </a:lnSpc>
            </a:pPr>
            <a:r>
              <a:rPr lang="pl-PL" sz="2000" dirty="0" smtClean="0"/>
              <a:t>Należy ustalić przerwy w pracy umysłowej – konkretne przedziały, aby dziecko mogło wrócić do nauki.</a:t>
            </a:r>
          </a:p>
          <a:p>
            <a:pPr>
              <a:lnSpc>
                <a:spcPct val="80000"/>
              </a:lnSpc>
            </a:pPr>
            <a:endParaRPr lang="pl-PL" sz="2000" dirty="0"/>
          </a:p>
          <a:p>
            <a:pPr>
              <a:lnSpc>
                <a:spcPct val="80000"/>
              </a:lnSpc>
            </a:pPr>
            <a:r>
              <a:rPr lang="pl-PL" sz="2000" dirty="0" smtClean="0"/>
              <a:t>Należy dzielić materiał na partie! – będzie łatwiej utrzymać dziecko w skupieniu.</a:t>
            </a:r>
          </a:p>
          <a:p>
            <a:pPr>
              <a:lnSpc>
                <a:spcPct val="80000"/>
              </a:lnSpc>
              <a:buNone/>
            </a:pPr>
            <a:endParaRPr lang="pl-PL" sz="2000" dirty="0" smtClean="0"/>
          </a:p>
          <a:p>
            <a:pPr>
              <a:lnSpc>
                <a:spcPct val="80000"/>
              </a:lnSpc>
            </a:pPr>
            <a:endParaRPr lang="pl-PL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 DNIA</a:t>
            </a:r>
            <a:endParaRPr lang="ru-RU" sz="60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6934200" cy="715962"/>
          </a:xfrm>
        </p:spPr>
        <p:txBody>
          <a:bodyPr/>
          <a:lstStyle/>
          <a:p>
            <a:pPr algn="ctr"/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PRZYKŁADOWY PLAN DNIA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268760"/>
            <a:ext cx="6934200" cy="48965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POBUDKA 8:00</a:t>
            </a: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altLang="ko-KR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PORANNA TOALETA 8:00 – 8:30</a:t>
            </a: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ŚNIADANIE 8:30 – 9:00</a:t>
            </a:r>
          </a:p>
          <a:p>
            <a:pPr>
              <a:lnSpc>
                <a:spcPct val="80000"/>
              </a:lnSpc>
            </a:pPr>
            <a:endParaRPr lang="pl-PL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NAUKA 9:00 – 13:00 (pamiętajmy, żeby jasno określić przerwy – są one kluczowe w pracy umysłowej!)</a:t>
            </a:r>
          </a:p>
          <a:p>
            <a:pPr>
              <a:lnSpc>
                <a:spcPct val="80000"/>
              </a:lnSpc>
            </a:pPr>
            <a:endParaRPr lang="pl-PL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ODPOCZYNEK 13:00 – 14:00</a:t>
            </a:r>
          </a:p>
          <a:p>
            <a:pPr>
              <a:lnSpc>
                <a:spcPct val="80000"/>
              </a:lnSpc>
            </a:pPr>
            <a:endParaRPr lang="pl-PL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OBIAD 14:00</a:t>
            </a:r>
          </a:p>
          <a:p>
            <a:pPr>
              <a:lnSpc>
                <a:spcPct val="80000"/>
              </a:lnSpc>
            </a:pPr>
            <a:endParaRPr lang="pl-PL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WSPÓLNY CZAS Z RODZINĄ 16:00 – 18:00</a:t>
            </a:r>
          </a:p>
          <a:p>
            <a:pPr>
              <a:lnSpc>
                <a:spcPct val="80000"/>
              </a:lnSpc>
            </a:pPr>
            <a:endParaRPr lang="pl-PL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CZAS DLA SIEBIE 18:00 – 21:00</a:t>
            </a:r>
          </a:p>
          <a:p>
            <a:pPr>
              <a:lnSpc>
                <a:spcPct val="80000"/>
              </a:lnSpc>
            </a:pPr>
            <a:endParaRPr lang="pl-PL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DBANIE O HIGIENĘ PRZED SNEM 21:00 – 22:00</a:t>
            </a:r>
          </a:p>
          <a:p>
            <a:pPr>
              <a:lnSpc>
                <a:spcPct val="80000"/>
              </a:lnSpc>
            </a:pPr>
            <a:endParaRPr lang="pl-PL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sz="1800" dirty="0" smtClean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SEN – 22:00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n>
                  <a:solidFill>
                    <a:schemeClr val="bg1"/>
                  </a:solidFill>
                </a:ln>
              </a:rPr>
              <a:t>MIEJSCE DO NAUKI</a:t>
            </a:r>
            <a:endParaRPr lang="pl-PL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MIEJSCE PRACY JEST BARDZO WAŻNYM ELEMENTEM EFEKTYWNEJ NAUKI!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Dbaj o porządek (nie trzymaj na biurku przedmiotów, które Cię rozpraszają! )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Nie trzymaj na biurku napojów oraz jedzenia – podczas przerw możesz spokojnie zjeść!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PODSUMOWANIE</a:t>
            </a:r>
            <a:endParaRPr lang="pl-PL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84784"/>
            <a:ext cx="7634808" cy="4230216"/>
          </a:xfrm>
        </p:spPr>
        <p:txBody>
          <a:bodyPr/>
          <a:lstStyle/>
          <a:p>
            <a:r>
              <a:rPr lang="pl-PL" dirty="0" smtClean="0"/>
              <a:t>USTAL PLAN DNIA</a:t>
            </a:r>
          </a:p>
          <a:p>
            <a:r>
              <a:rPr lang="pl-PL" dirty="0" smtClean="0"/>
              <a:t>UPORZĄDKUJ MIEJSCE PRACY</a:t>
            </a:r>
          </a:p>
          <a:p>
            <a:r>
              <a:rPr lang="pl-PL" dirty="0" smtClean="0"/>
              <a:t>RÓB PRZERWY</a:t>
            </a:r>
          </a:p>
          <a:p>
            <a:r>
              <a:rPr lang="pl-PL" dirty="0" smtClean="0"/>
              <a:t>UCZ SIĘ SYSTEMATYCZNIE – UNIKNIESZ DODATKOWEGO STRESU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654355" cy="1049685"/>
          </a:xfrm>
        </p:spPr>
        <p:txBody>
          <a:bodyPr/>
          <a:lstStyle/>
          <a:p>
            <a:pPr algn="ctr"/>
            <a:r>
              <a:rPr lang="pl-PL" dirty="0" smtClean="0">
                <a:ln>
                  <a:solidFill>
                    <a:schemeClr val="bg1"/>
                  </a:solidFill>
                </a:ln>
              </a:rPr>
              <a:t>KONTAKT Z PEDAGOGIEM SZKOLNYM</a:t>
            </a:r>
            <a:endParaRPr lang="pl-PL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e-mail: </a:t>
            </a:r>
            <a:r>
              <a:rPr lang="pl-PL" dirty="0" err="1" smtClean="0">
                <a:ln>
                  <a:solidFill>
                    <a:schemeClr val="bg1"/>
                  </a:solidFill>
                </a:ln>
                <a:hlinkClick r:id="rId2"/>
              </a:rPr>
              <a:t>pedagogszkolny.spzabnica@onet.pl</a:t>
            </a:r>
            <a:endParaRPr lang="pl-PL" dirty="0" smtClean="0">
              <a:ln>
                <a:solidFill>
                  <a:schemeClr val="bg1"/>
                </a:solidFill>
              </a:ln>
            </a:endParaRPr>
          </a:p>
          <a:p>
            <a:r>
              <a:rPr lang="pl-PL" dirty="0" smtClean="0"/>
              <a:t>telefon:</a:t>
            </a:r>
            <a:endParaRPr lang="pl-PL" dirty="0" smtClean="0">
              <a:ln>
                <a:solidFill>
                  <a:schemeClr val="bg1"/>
                </a:solidFill>
              </a:ln>
            </a:endParaRPr>
          </a:p>
          <a:p>
            <a:pPr>
              <a:buNone/>
            </a:pPr>
            <a:r>
              <a:rPr lang="pl-PL" dirty="0" smtClean="0"/>
              <a:t>    883-130-478</a:t>
            </a:r>
          </a:p>
          <a:p>
            <a:r>
              <a:rPr lang="pl-PL" dirty="0" smtClean="0"/>
              <a:t>Dziennik elektroniczny</a:t>
            </a:r>
          </a:p>
          <a:p>
            <a:endParaRPr lang="pl-PL" dirty="0"/>
          </a:p>
          <a:p>
            <a:pPr algn="r">
              <a:buNone/>
            </a:pPr>
            <a:r>
              <a:rPr lang="pl-PL" dirty="0" smtClean="0"/>
              <a:t>DO USŁYSZENIA </a:t>
            </a:r>
            <a:r>
              <a:rPr lang="pl-PL" dirty="0" smtClean="0">
                <a:sym typeface="Wingdings" pitchFamily="2" charset="2"/>
              </a:rPr>
              <a:t> 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71</TotalTime>
  <Words>211</Words>
  <Application>Microsoft Office PowerPoint</Application>
  <PresentationFormat>Pokaz na ekranie (4:3)</PresentationFormat>
  <Paragraphs>51</Paragraphs>
  <Slides>6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powerpoint-template</vt:lpstr>
      <vt:lpstr>Drodzy rodzice! Drogie dzieci!</vt:lpstr>
      <vt:lpstr>PLAN DNIA</vt:lpstr>
      <vt:lpstr>PRZYKŁADOWY PLAN DNIA</vt:lpstr>
      <vt:lpstr>MIEJSCE DO NAUKI</vt:lpstr>
      <vt:lpstr>PODSUMOWANIE</vt:lpstr>
      <vt:lpstr>KONTAKT Z PEDAGOGIEM SZKOLNYM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Drodzy rodzice! Drogie dzieci!</dc:title>
  <dc:creator>Użytkownik systemu Windows</dc:creator>
  <cp:lastModifiedBy>Użytkownik systemu Windows</cp:lastModifiedBy>
  <cp:revision>7</cp:revision>
  <dcterms:created xsi:type="dcterms:W3CDTF">2020-03-25T08:32:37Z</dcterms:created>
  <dcterms:modified xsi:type="dcterms:W3CDTF">2020-03-25T10:07:26Z</dcterms:modified>
</cp:coreProperties>
</file>