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46" r:id="rId2"/>
    <p:sldId id="359" r:id="rId3"/>
    <p:sldId id="366" r:id="rId4"/>
    <p:sldId id="361" r:id="rId5"/>
    <p:sldId id="364" r:id="rId6"/>
    <p:sldId id="365" r:id="rId7"/>
    <p:sldId id="3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1EA"/>
    <a:srgbClr val="00B0F0"/>
    <a:srgbClr val="00B415"/>
    <a:srgbClr val="FFC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68" d="100"/>
          <a:sy n="68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33600" y="5772150"/>
            <a:ext cx="6324600" cy="7048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pl-P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TELEFONY ZAUFANIA DLA DZIECI I MŁODZIEŻY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5314950"/>
            <a:ext cx="6324600" cy="6858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r">
              <a:defRPr/>
            </a:pPr>
            <a:r>
              <a:rPr lang="pl-P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905000" y="1752600"/>
            <a:ext cx="6400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pl-PL" altLang="ko-KR" sz="1800" b="1" dirty="0" smtClean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Często, gdy jest nam źle zastanawiamy się, gdzie szukać pomocy, z kim porozmawiać, kto nas wysłucha? Przyjaciele, rodzina? A może pedagog, nauczyciel? Jednak nie zawsze mamy na tyle odwagi i siły, aby                   o swoich problemach powiedzieć komuś kogo znamy.. Dlatego chciałabym Wam przedstawić kilka propozycji, które są bezpieczne i mogę być dla Was pomocne.</a:t>
            </a:r>
          </a:p>
          <a:p>
            <a:pPr algn="just">
              <a:lnSpc>
                <a:spcPct val="160000"/>
              </a:lnSpc>
            </a:pPr>
            <a:r>
              <a:rPr lang="pl-PL" altLang="ko-KR" sz="1800" b="1" dirty="0" smtClean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Szczególną uwagę zwracam na robienie sobie żartów                    i dzwonienie pod te numery dla zabawy – pamiętajcie, ktoś może potrzebować pomocy w momencie waszej zabawy. Korzystajmy z tych opcji w razie potrzeby. 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600200" y="4572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latinLnBrk="1">
              <a:defRPr/>
            </a:pPr>
            <a:r>
              <a:rPr kumimoji="1" lang="pl-PL" altLang="ko-KR" sz="3500" b="1" dirty="0" smtClean="0">
                <a:solidFill>
                  <a:schemeClr val="bg1"/>
                </a:solidFill>
                <a:ea typeface="굴림" pitchFamily="34" charset="-127"/>
              </a:rPr>
              <a:t>GDZIE SZUKAĆ POMOCY?</a:t>
            </a:r>
            <a:endParaRPr kumimoji="1" lang="en-US" altLang="ko-KR" sz="3500" b="1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4000" dirty="0" smtClean="0">
                <a:solidFill>
                  <a:schemeClr val="bg1"/>
                </a:solidFill>
              </a:rPr>
              <a:t>800 080 222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Całodobowa, bezpłatna infolinia dla dzieci, młodzieży, rodziców                            i nauczycieli.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Pod numerem 800 080 222 można uzyskać profesjonalną pomoc doświadczonych psychologów, pedagogów                                  i prawników.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Zadzwoń – jeśli masz problem w domu, w szkole czy w relacjach  rówieśniczych.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zawartości 12">
            <a:extLst>
              <a:ext uri="{FF2B5EF4-FFF2-40B4-BE49-F238E27FC236}">
                <a16:creationId xmlns="" xmlns:a16="http://schemas.microsoft.com/office/drawing/2014/main" id="{438667E8-D974-4CA3-AF92-98BA582DD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3337"/>
          <a:stretch/>
        </p:blipFill>
        <p:spPr>
          <a:xfrm>
            <a:off x="3575050" y="1219200"/>
            <a:ext cx="5111750" cy="4343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5000" dirty="0" smtClean="0">
                <a:solidFill>
                  <a:schemeClr val="bg1"/>
                </a:solidFill>
              </a:rPr>
              <a:t>116 111</a:t>
            </a:r>
            <a:endParaRPr lang="pl-PL" sz="5000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60900"/>
          </a:xfrm>
        </p:spPr>
        <p:txBody>
          <a:bodyPr>
            <a:noAutofit/>
          </a:bodyPr>
          <a:lstStyle/>
          <a:p>
            <a:r>
              <a:rPr lang="pl-PL" sz="1700" b="1" dirty="0" smtClean="0">
                <a:solidFill>
                  <a:schemeClr val="bg1"/>
                </a:solidFill>
              </a:rPr>
              <a:t>W przypadku tej strony masz dwie możliwości: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700" b="1" dirty="0" smtClean="0">
                <a:solidFill>
                  <a:schemeClr val="bg1"/>
                </a:solidFill>
              </a:rPr>
              <a:t>możesz napisać na stronie </a:t>
            </a:r>
            <a:r>
              <a:rPr lang="pl-PL" sz="1700" b="1" dirty="0" smtClean="0">
                <a:solidFill>
                  <a:srgbClr val="FF0000"/>
                </a:solidFill>
              </a:rPr>
              <a:t>www.116111.pl </a:t>
            </a:r>
            <a:endParaRPr lang="pl-PL" sz="17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sz="1700" b="1" dirty="0" smtClean="0">
                <a:solidFill>
                  <a:schemeClr val="bg1"/>
                </a:solidFill>
              </a:rPr>
              <a:t>możesz zadzwonić na numer </a:t>
            </a:r>
            <a:r>
              <a:rPr lang="pl-PL" sz="1700" b="1" dirty="0" smtClean="0">
                <a:solidFill>
                  <a:srgbClr val="FF0000"/>
                </a:solidFill>
              </a:rPr>
              <a:t>116 111</a:t>
            </a:r>
            <a:endParaRPr lang="pl-PL" sz="17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pl-PL" sz="1700" b="1" dirty="0" smtClean="0">
                <a:solidFill>
                  <a:schemeClr val="bg1"/>
                </a:solidFill>
              </a:rPr>
              <a:t>Korzystaj z tych możliwości, gdy masz jakiś problem, coś cię martwi, nie masz z kim porozmawiać lub nie chcesz                  o tym mówić, komuś kogo znasz – pamiętaj, ten telefon jest całkowicie bezpłatny                                           i anonimowy – nie obawiaj się, że przyjdą wysokie rachunki. </a:t>
            </a:r>
            <a:endParaRPr lang="pl-PL" sz="1700" b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5">
            <a:extLst>
              <a:ext uri="{FF2B5EF4-FFF2-40B4-BE49-F238E27FC236}">
                <a16:creationId xmlns="" xmlns:a16="http://schemas.microsoft.com/office/drawing/2014/main" id="{A1E73160-2009-4721-AEC2-5B10AC180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3337"/>
          <a:stretch/>
        </p:blipFill>
        <p:spPr>
          <a:xfrm>
            <a:off x="3581400" y="1524000"/>
            <a:ext cx="5111750" cy="4572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4000" dirty="0" smtClean="0">
                <a:solidFill>
                  <a:schemeClr val="bg1"/>
                </a:solidFill>
              </a:rPr>
              <a:t>800 12 00 02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indent="-228600" fontAlgn="base">
              <a:spcAft>
                <a:spcPts val="1000"/>
              </a:spcAft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Zadzwoń pod ten numer, jeśli ktoś wobec ciebie stosuje przemoc fizyczną lub psychiczną – bije lub obraża. </a:t>
            </a:r>
          </a:p>
          <a:p>
            <a:pPr indent="-228600" fontAlgn="base">
              <a:spcAft>
                <a:spcPts val="1000"/>
              </a:spcAft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Możesz tam opowiedzieć o tym, jak ktoś cię krzywdzi – doświadczone osoby udzielą ci informacji, gdzie szukać pomocy w twoim otoczeniu. Infolinia czynna jest przez całą dobę.</a:t>
            </a:r>
          </a:p>
          <a:p>
            <a:pPr indent="-228600" algn="ctr" fontAlgn="base">
              <a:spcAft>
                <a:spcPts val="1000"/>
              </a:spcAft>
            </a:pPr>
            <a:r>
              <a:rPr lang="pl-PL" sz="2000" b="1" dirty="0" err="1" smtClean="0">
                <a:solidFill>
                  <a:srgbClr val="FF0000"/>
                </a:solidFill>
              </a:rPr>
              <a:t>www.niebieskalinia.org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endParaRPr lang="pl-PL" sz="1500" b="1" dirty="0">
              <a:solidFill>
                <a:srgbClr val="FF0000"/>
              </a:solidFill>
            </a:endParaRPr>
          </a:p>
        </p:txBody>
      </p:sp>
      <p:pic>
        <p:nvPicPr>
          <p:cNvPr id="7" name="Symbol zastępczy zawartości 5">
            <a:extLst>
              <a:ext uri="{FF2B5EF4-FFF2-40B4-BE49-F238E27FC236}">
                <a16:creationId xmlns="" xmlns:a16="http://schemas.microsoft.com/office/drawing/2014/main" id="{E79082BE-9D1B-420E-B74B-794315F64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6920" y="925601"/>
            <a:ext cx="4548010" cy="454801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</a:rPr>
              <a:t>800 12 </a:t>
            </a:r>
            <a:r>
              <a:rPr lang="pl-PL" sz="4000" dirty="0" err="1" smtClean="0">
                <a:solidFill>
                  <a:schemeClr val="bg1"/>
                </a:solidFill>
              </a:rPr>
              <a:t>12</a:t>
            </a:r>
            <a:r>
              <a:rPr lang="pl-PL" sz="4000" dirty="0" smtClean="0">
                <a:solidFill>
                  <a:schemeClr val="bg1"/>
                </a:solidFill>
              </a:rPr>
              <a:t> </a:t>
            </a:r>
            <a:r>
              <a:rPr lang="pl-PL" sz="4000" dirty="0" err="1" smtClean="0">
                <a:solidFill>
                  <a:schemeClr val="bg1"/>
                </a:solidFill>
              </a:rPr>
              <a:t>12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 Gdy zadzwonisz                          w godzinach nocnych                        i zostawisz swój numer – konsultant do ciebie oddzwoni. Pamiętaj, ten numer jest również bezpłatny. Nie obawiaj się – tam nikt nie powinien cię oceniać.  </a:t>
            </a:r>
          </a:p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 Poczucie bycia wysłuchanym to bardzo ważna sprawa, która niejednokrotnie wystarcza, żeby było nam lepiej.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5" name="Symbol zastępczy zawartości 5">
            <a:extLst>
              <a:ext uri="{FF2B5EF4-FFF2-40B4-BE49-F238E27FC236}">
                <a16:creationId xmlns="" xmlns:a16="http://schemas.microsoft.com/office/drawing/2014/main" id="{0490B10C-1A00-4EDC-BD0B-B49AAAA52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4646" b="-3"/>
          <a:stretch/>
        </p:blipFill>
        <p:spPr>
          <a:xfrm>
            <a:off x="3505200" y="1447800"/>
            <a:ext cx="5111750" cy="462656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PEDAGOG SZKOLNY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Pamiętaj, ze swoim problemem zawsze możesz zgłosić się do mnie: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telefon: 883 130 478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e-mail: </a:t>
            </a:r>
            <a:r>
              <a:rPr lang="pl-PL" dirty="0" err="1" smtClean="0">
                <a:solidFill>
                  <a:schemeClr val="bg1"/>
                </a:solidFill>
              </a:rPr>
              <a:t>pedagogszkolnyspzabnica@onet.pl</a:t>
            </a:r>
            <a:endParaRPr lang="pl-PL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pl-PL" smtClean="0">
                <a:solidFill>
                  <a:schemeClr val="bg1"/>
                </a:solidFill>
              </a:rPr>
              <a:t>Patrycja Kolęda</a:t>
            </a:r>
            <a:endParaRPr lang="pl-PL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8A8A8A"/>
      </a:accent1>
      <a:accent2>
        <a:srgbClr val="3B3B3B"/>
      </a:accent2>
      <a:accent3>
        <a:srgbClr val="FFAA01"/>
      </a:accent3>
      <a:accent4>
        <a:srgbClr val="FF0000"/>
      </a:accent4>
      <a:accent5>
        <a:srgbClr val="8A8A8A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</TotalTime>
  <Words>366</Words>
  <Application>Microsoft Office PowerPoint</Application>
  <PresentationFormat>Pokaz na ekranie (4:3)</PresentationFormat>
  <Paragraphs>28</Paragraphs>
  <Slides>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1_Office Theme</vt:lpstr>
      <vt:lpstr>TELEFONY ZAUFANIA DLA DZIECI I MŁODZIEŻY</vt:lpstr>
      <vt:lpstr>Slajd 2</vt:lpstr>
      <vt:lpstr>800 080 222</vt:lpstr>
      <vt:lpstr>116 111</vt:lpstr>
      <vt:lpstr>800 12 00 02</vt:lpstr>
      <vt:lpstr>800 12 12 12</vt:lpstr>
      <vt:lpstr>PEDAGOG SZKOLNY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Użytkownik systemu Windows</cp:lastModifiedBy>
  <cp:revision>249</cp:revision>
  <dcterms:created xsi:type="dcterms:W3CDTF">2012-04-26T17:06:14Z</dcterms:created>
  <dcterms:modified xsi:type="dcterms:W3CDTF">2020-04-24T07:26:09Z</dcterms:modified>
</cp:coreProperties>
</file>