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9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10" autoAdjust="0"/>
  </p:normalViewPr>
  <p:slideViewPr>
    <p:cSldViewPr>
      <p:cViewPr>
        <p:scale>
          <a:sx n="60" d="100"/>
          <a:sy n="60" d="100"/>
        </p:scale>
        <p:origin x="-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BA5164-F08C-402B-A3F7-0C601C84CF88}" type="datetimeFigureOut">
              <a:rPr lang="sk-SK" smtClean="0"/>
              <a:pPr/>
              <a:t>31. 5. 2020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0A12B8-F62C-4537-8A33-B82E1402A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k.wikipedia.org/wiki/%C5%A0tvorcov%C3%BD_kilome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5158" y="3337560"/>
            <a:ext cx="6480048" cy="2301240"/>
          </a:xfrm>
        </p:spPr>
        <p:txBody>
          <a:bodyPr>
            <a:normAutofit/>
          </a:bodyPr>
          <a:lstStyle/>
          <a:p>
            <a:r>
              <a:rPr lang="sk-SK" sz="4800" dirty="0" smtClean="0"/>
              <a:t>Žilinský kraj</a:t>
            </a:r>
            <a:endParaRPr lang="sk-SK" sz="4800" dirty="0"/>
          </a:p>
        </p:txBody>
      </p:sp>
      <p:pic>
        <p:nvPicPr>
          <p:cNvPr id="3" name="Obrázok 2" descr="250px-Zilina_okre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784283"/>
            <a:ext cx="3929091" cy="2986110"/>
          </a:xfrm>
          <a:prstGeom prst="rect">
            <a:avLst/>
          </a:prstGeom>
        </p:spPr>
      </p:pic>
      <p:pic>
        <p:nvPicPr>
          <p:cNvPr id="4" name="Obrázok 3" descr="90px-SŁO_Kraj_Żyliński_CO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58" y="0"/>
            <a:ext cx="1705742" cy="1857364"/>
          </a:xfrm>
          <a:prstGeom prst="rect">
            <a:avLst/>
          </a:prstGeom>
        </p:spPr>
      </p:pic>
      <p:pic>
        <p:nvPicPr>
          <p:cNvPr id="5" name="Obrázok 4" descr="zilina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571612"/>
            <a:ext cx="2500298" cy="1720063"/>
          </a:xfrm>
          <a:prstGeom prst="rect">
            <a:avLst/>
          </a:prstGeom>
        </p:spPr>
      </p:pic>
      <p:pic>
        <p:nvPicPr>
          <p:cNvPr id="6" name="Obrázok 5" descr="zilin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142852"/>
            <a:ext cx="3737477" cy="1294872"/>
          </a:xfrm>
          <a:prstGeom prst="rect">
            <a:avLst/>
          </a:prstGeom>
        </p:spPr>
      </p:pic>
      <p:pic>
        <p:nvPicPr>
          <p:cNvPr id="7" name="Obrázok 6" descr="zilina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4033534"/>
            <a:ext cx="2000264" cy="2753052"/>
          </a:xfrm>
          <a:prstGeom prst="rect">
            <a:avLst/>
          </a:prstGeom>
        </p:spPr>
      </p:pic>
      <p:pic>
        <p:nvPicPr>
          <p:cNvPr id="8" name="Obrázok 7" descr="zilina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23" y="2857496"/>
            <a:ext cx="2423629" cy="1714512"/>
          </a:xfrm>
          <a:prstGeom prst="rect">
            <a:avLst/>
          </a:prstGeom>
        </p:spPr>
      </p:pic>
      <p:pic>
        <p:nvPicPr>
          <p:cNvPr id="9" name="Obrázok 8" descr="zilina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160" y="142852"/>
            <a:ext cx="1668758" cy="2357454"/>
          </a:xfrm>
          <a:prstGeom prst="rect">
            <a:avLst/>
          </a:prstGeom>
        </p:spPr>
      </p:pic>
      <p:pic>
        <p:nvPicPr>
          <p:cNvPr id="11" name="Obrázok 10" descr="wood-png-images-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743" y="2000240"/>
            <a:ext cx="2780289" cy="1285884"/>
          </a:xfrm>
          <a:prstGeom prst="rect">
            <a:avLst/>
          </a:prstGeom>
        </p:spPr>
      </p:pic>
      <p:pic>
        <p:nvPicPr>
          <p:cNvPr id="12" name="Obrázok 11" descr="purepng.com-kiakiakia-motor-corporationkia-carskia-automobile-manufacturer-1701527488865uur7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3042" y="1785926"/>
            <a:ext cx="2214578" cy="1193470"/>
          </a:xfrm>
          <a:prstGeom prst="rect">
            <a:avLst/>
          </a:prstGeom>
        </p:spPr>
      </p:pic>
      <p:pic>
        <p:nvPicPr>
          <p:cNvPr id="14" name="Obrázok 13" descr="53eb673da97f186c93e740907801560f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88" y="4643446"/>
            <a:ext cx="2143172" cy="214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Charakteristika kraja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7858180" cy="4525963"/>
          </a:xfrm>
        </p:spPr>
        <p:txBody>
          <a:bodyPr/>
          <a:lstStyle/>
          <a:p>
            <a:r>
              <a:rPr lang="sk-SK" dirty="0" smtClean="0"/>
              <a:t>leží na severozápade a severe Slovenska</a:t>
            </a:r>
          </a:p>
          <a:p>
            <a:r>
              <a:rPr lang="sk-SK" dirty="0" smtClean="0"/>
              <a:t>krajské mesto: Žilina</a:t>
            </a:r>
          </a:p>
          <a:p>
            <a:r>
              <a:rPr lang="sk-SK" dirty="0" smtClean="0"/>
              <a:t>počet obyvateľov: 691 509 (rok 2019)</a:t>
            </a:r>
          </a:p>
          <a:p>
            <a:r>
              <a:rPr lang="sk-SK" dirty="0" smtClean="0"/>
              <a:t>hustota zaľudnenia: 101,56 obyv./</a:t>
            </a:r>
            <a:r>
              <a:rPr lang="sk-SK" dirty="0" smtClean="0">
                <a:hlinkClick r:id="rId2" tooltip="Štvorcový kilometer"/>
              </a:rPr>
              <a:t>km²</a:t>
            </a:r>
            <a:endParaRPr lang="sk-SK" dirty="0" smtClean="0"/>
          </a:p>
          <a:p>
            <a:r>
              <a:rPr lang="sk-SK" dirty="0" smtClean="0"/>
              <a:t>rozloha: 6 809 </a:t>
            </a:r>
            <a:r>
              <a:rPr lang="sk-SK" dirty="0" smtClean="0">
                <a:hlinkClick r:id="rId2" tooltip="Štvorcový kilometer"/>
              </a:rPr>
              <a:t>km²</a:t>
            </a:r>
            <a:r>
              <a:rPr lang="sk-SK" dirty="0" smtClean="0"/>
              <a:t> </a:t>
            </a:r>
          </a:p>
          <a:p>
            <a:r>
              <a:rPr lang="sk-SK" dirty="0" smtClean="0"/>
              <a:t>počet okresov: 11</a:t>
            </a:r>
          </a:p>
          <a:p>
            <a:r>
              <a:rPr lang="sk-SK" dirty="0" smtClean="0"/>
              <a:t>oblasti: Turiec, Orava,                        Liptov, Kysuce</a:t>
            </a:r>
            <a:endParaRPr lang="sk-SK" dirty="0"/>
          </a:p>
        </p:txBody>
      </p:sp>
      <p:pic>
        <p:nvPicPr>
          <p:cNvPr id="4" name="Obrázok 3" descr="250px-Zilina_okres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40" y="3071810"/>
            <a:ext cx="4866555" cy="3698583"/>
          </a:xfrm>
          <a:prstGeom prst="rect">
            <a:avLst/>
          </a:prstGeom>
        </p:spPr>
      </p:pic>
      <p:pic>
        <p:nvPicPr>
          <p:cNvPr id="5" name="Obrázok 4" descr="90px-SŁO_Kraj_Żyliński_CO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258" y="0"/>
            <a:ext cx="1705742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Členitosť ZA kraja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8929750" cy="4525963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väčšina kraja je husto zalesnená (ihličnaté, smrekové lesy, kosodrevina, alpínske lúky)</a:t>
            </a:r>
          </a:p>
          <a:p>
            <a:r>
              <a:rPr lang="sk-SK" dirty="0" smtClean="0"/>
              <a:t>na územie kraja zasahujú 4 národné parky: NP Malá Fatra, NP Veľká Fatra, NP Nízke Tatry, Tatranský národný park</a:t>
            </a:r>
          </a:p>
          <a:p>
            <a:r>
              <a:rPr lang="sk-SK" dirty="0" smtClean="0"/>
              <a:t>povrch kraja je členitý: pohoria a kotliny, žiadne nížiny</a:t>
            </a:r>
          </a:p>
          <a:p>
            <a:r>
              <a:rPr lang="sk-SK" dirty="0" smtClean="0"/>
              <a:t>pohoria: Nízke a Vysoké Tatry, Malá a Veľká Fatra, </a:t>
            </a:r>
            <a:r>
              <a:rPr lang="sk-SK" dirty="0" err="1" smtClean="0"/>
              <a:t>Chočské</a:t>
            </a:r>
            <a:r>
              <a:rPr lang="sk-SK" dirty="0" smtClean="0"/>
              <a:t> vrchy, Oravské a Kysucké Beskydy, </a:t>
            </a:r>
            <a:r>
              <a:rPr lang="sk-SK" dirty="0" err="1" smtClean="0"/>
              <a:t>Javorníky</a:t>
            </a:r>
            <a:r>
              <a:rPr lang="sk-SK" dirty="0" smtClean="0"/>
              <a:t>, Súľovské vrchy</a:t>
            </a:r>
          </a:p>
          <a:p>
            <a:r>
              <a:rPr lang="sk-SK" dirty="0" smtClean="0"/>
              <a:t>kotliny: Turčianska, Žilinská, Oravská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can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471" y="285728"/>
            <a:ext cx="7660619" cy="6338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Hranice kraja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85860"/>
            <a:ext cx="7467600" cy="4525963"/>
          </a:xfrm>
        </p:spPr>
        <p:txBody>
          <a:bodyPr/>
          <a:lstStyle/>
          <a:p>
            <a:r>
              <a:rPr lang="sk-SK" dirty="0" smtClean="0"/>
              <a:t>Žilinský kraj susedí:</a:t>
            </a:r>
          </a:p>
          <a:p>
            <a:r>
              <a:rPr lang="sk-SK" dirty="0" smtClean="0"/>
              <a:t>s Českou republikou</a:t>
            </a:r>
          </a:p>
          <a:p>
            <a:r>
              <a:rPr lang="sk-SK" dirty="0" smtClean="0"/>
              <a:t>s Poľskom</a:t>
            </a:r>
          </a:p>
          <a:p>
            <a:r>
              <a:rPr lang="sk-SK" dirty="0" smtClean="0"/>
              <a:t>susedné kraje sú: Prešovský, Banskobystrický, Trenčiansky</a:t>
            </a:r>
            <a:endParaRPr lang="sk-SK" dirty="0"/>
          </a:p>
        </p:txBody>
      </p:sp>
      <p:pic>
        <p:nvPicPr>
          <p:cNvPr id="5" name="Obrázok 4" descr="400px-Slovakia_-_outline_map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926184"/>
            <a:ext cx="5429288" cy="293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Osídlenie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142984"/>
            <a:ext cx="7072362" cy="4525963"/>
          </a:xfrm>
        </p:spPr>
        <p:txBody>
          <a:bodyPr/>
          <a:lstStyle/>
          <a:p>
            <a:r>
              <a:rPr lang="sk-SK" dirty="0" smtClean="0"/>
              <a:t>redšie osídlený</a:t>
            </a:r>
          </a:p>
          <a:p>
            <a:r>
              <a:rPr lang="sk-SK" dirty="0" smtClean="0"/>
              <a:t>významné mestá: Žilina, Martin, Ružomberok, Liptovský Mikuláš, Dolný Kubín, Čadca, Kysucké Nové Mesto</a:t>
            </a:r>
          </a:p>
          <a:p>
            <a:r>
              <a:rPr lang="sk-SK" dirty="0" smtClean="0"/>
              <a:t>obyvateľstvo: takmer všetci slovenskej národnosti</a:t>
            </a:r>
          </a:p>
          <a:p>
            <a:r>
              <a:rPr lang="sk-SK" dirty="0" smtClean="0"/>
              <a:t>vierovyznanie: väčšina </a:t>
            </a:r>
            <a:r>
              <a:rPr lang="sk-SK" dirty="0" err="1" smtClean="0"/>
              <a:t>rímskokatolíci</a:t>
            </a:r>
            <a:r>
              <a:rPr lang="sk-SK" dirty="0" smtClean="0"/>
              <a:t>, evanjelici</a:t>
            </a:r>
            <a:endParaRPr lang="sk-SK" dirty="0"/>
          </a:p>
        </p:txBody>
      </p:sp>
      <p:pic>
        <p:nvPicPr>
          <p:cNvPr id="4" name="Obrázok 3" descr="zilina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2" y="5137937"/>
            <a:ext cx="2500298" cy="1720063"/>
          </a:xfrm>
          <a:prstGeom prst="rect">
            <a:avLst/>
          </a:prstGeom>
        </p:spPr>
      </p:pic>
      <p:pic>
        <p:nvPicPr>
          <p:cNvPr id="5" name="Obrázok 4" descr="zilin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741" y="133864"/>
            <a:ext cx="3737477" cy="1294872"/>
          </a:xfrm>
          <a:prstGeom prst="rect">
            <a:avLst/>
          </a:prstGeom>
        </p:spPr>
      </p:pic>
      <p:pic>
        <p:nvPicPr>
          <p:cNvPr id="6" name="Obrázok 5" descr="zilina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2319022"/>
            <a:ext cx="2000264" cy="2753052"/>
          </a:xfrm>
          <a:prstGeom prst="rect">
            <a:avLst/>
          </a:prstGeom>
        </p:spPr>
      </p:pic>
      <p:pic>
        <p:nvPicPr>
          <p:cNvPr id="7" name="Obrázok 6" descr="zilina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137937"/>
            <a:ext cx="2431477" cy="1720063"/>
          </a:xfrm>
          <a:prstGeom prst="rect">
            <a:avLst/>
          </a:prstGeom>
        </p:spPr>
      </p:pic>
      <p:pic>
        <p:nvPicPr>
          <p:cNvPr id="8" name="Obrázok 7" descr="zilina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214290"/>
            <a:ext cx="1428760" cy="2018408"/>
          </a:xfrm>
          <a:prstGeom prst="rect">
            <a:avLst/>
          </a:prstGeom>
        </p:spPr>
      </p:pic>
      <p:pic>
        <p:nvPicPr>
          <p:cNvPr id="9" name="Obrázok 8" descr="zilina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5667" y="5572164"/>
            <a:ext cx="1819077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ťažba a spracovanie dreva</a:t>
            </a:r>
          </a:p>
          <a:p>
            <a:r>
              <a:rPr lang="sk-SK" dirty="0" smtClean="0"/>
              <a:t>výroba papiera</a:t>
            </a:r>
          </a:p>
          <a:p>
            <a:r>
              <a:rPr lang="sk-SK" dirty="0" smtClean="0"/>
              <a:t>výroba strojov</a:t>
            </a:r>
          </a:p>
          <a:p>
            <a:r>
              <a:rPr lang="sk-SK" dirty="0" smtClean="0"/>
              <a:t>výroba automobilov (KIA)</a:t>
            </a:r>
          </a:p>
          <a:p>
            <a:r>
              <a:rPr lang="sk-SK" dirty="0" smtClean="0"/>
              <a:t>výroba železa</a:t>
            </a:r>
          </a:p>
          <a:p>
            <a:r>
              <a:rPr lang="sk-SK" dirty="0" smtClean="0"/>
              <a:t>výroba elektroniky</a:t>
            </a:r>
          </a:p>
          <a:p>
            <a:r>
              <a:rPr lang="sk-SK" dirty="0" smtClean="0"/>
              <a:t>vodné elektrárne</a:t>
            </a:r>
          </a:p>
          <a:p>
            <a:r>
              <a:rPr lang="sk-SK" dirty="0" smtClean="0"/>
              <a:t>pozdĺž Váhu cesty a železnice</a:t>
            </a:r>
            <a:endParaRPr lang="sk-SK" dirty="0"/>
          </a:p>
        </p:txBody>
      </p:sp>
      <p:pic>
        <p:nvPicPr>
          <p:cNvPr id="5" name="Obrázok 4" descr="wood-png-images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3881438" cy="1795165"/>
          </a:xfrm>
          <a:prstGeom prst="rect">
            <a:avLst/>
          </a:prstGeom>
        </p:spPr>
      </p:pic>
      <p:pic>
        <p:nvPicPr>
          <p:cNvPr id="7" name="Obrázok 6" descr="toilet-paper-roll-png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071678"/>
            <a:ext cx="2203549" cy="1915863"/>
          </a:xfrm>
          <a:prstGeom prst="rect">
            <a:avLst/>
          </a:prstGeom>
        </p:spPr>
      </p:pic>
      <p:pic>
        <p:nvPicPr>
          <p:cNvPr id="8" name="Obrázok 7" descr="purepng.com-kiakiakia-motor-corporationkia-carskia-automobile-manufacturer-1701527488865uur7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00240"/>
            <a:ext cx="2857520" cy="1539961"/>
          </a:xfrm>
          <a:prstGeom prst="rect">
            <a:avLst/>
          </a:prstGeom>
        </p:spPr>
      </p:pic>
      <p:pic>
        <p:nvPicPr>
          <p:cNvPr id="9" name="Obrázok 8" descr="unname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3071834" cy="1955895"/>
          </a:xfrm>
          <a:prstGeom prst="rect">
            <a:avLst/>
          </a:prstGeom>
        </p:spPr>
      </p:pic>
      <p:pic>
        <p:nvPicPr>
          <p:cNvPr id="11" name="Obrázok 10" descr="585f91f9cb11b227491c357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4977043"/>
            <a:ext cx="5500727" cy="195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Podnebie a vodstvo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32" y="1214422"/>
            <a:ext cx="7215238" cy="4525963"/>
          </a:xfrm>
        </p:spPr>
        <p:txBody>
          <a:bodyPr/>
          <a:lstStyle/>
          <a:p>
            <a:r>
              <a:rPr lang="sk-SK" dirty="0" smtClean="0"/>
              <a:t>chladné</a:t>
            </a:r>
          </a:p>
          <a:p>
            <a:r>
              <a:rPr lang="sk-SK" dirty="0" smtClean="0"/>
              <a:t>veľké množstvo zrážok</a:t>
            </a:r>
          </a:p>
          <a:p>
            <a:r>
              <a:rPr lang="sk-SK" dirty="0" smtClean="0"/>
              <a:t>teplotná inverzia: jav, keď je v doline hmla a chladno a na vrcholoch pohoria slnečno a teplo</a:t>
            </a:r>
          </a:p>
          <a:p>
            <a:r>
              <a:rPr lang="sk-SK" dirty="0" smtClean="0"/>
              <a:t>rieky: Váh, Orava, Turiec, Kysuca</a:t>
            </a:r>
          </a:p>
          <a:p>
            <a:r>
              <a:rPr lang="sk-SK" dirty="0" smtClean="0"/>
              <a:t>priehrady: Liptovská Mara, Oravská priehrada</a:t>
            </a:r>
            <a:endParaRPr lang="sk-SK" dirty="0"/>
          </a:p>
        </p:txBody>
      </p:sp>
      <p:pic>
        <p:nvPicPr>
          <p:cNvPr id="5" name="Obrázok 4" descr="c829ddcc98ba09b547445192ad04b9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290"/>
            <a:ext cx="3286116" cy="2173629"/>
          </a:xfrm>
          <a:prstGeom prst="rect">
            <a:avLst/>
          </a:prstGeom>
        </p:spPr>
      </p:pic>
      <p:pic>
        <p:nvPicPr>
          <p:cNvPr id="6" name="Obrázok 5" descr="53eb673da97f186c93e74090780156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256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ký">
  <a:themeElements>
    <a:clrScheme name="Vlastná 21">
      <a:dk1>
        <a:srgbClr val="FFC000"/>
      </a:dk1>
      <a:lt1>
        <a:sysClr val="window" lastClr="FFFFFF"/>
      </a:lt1>
      <a:dk2>
        <a:srgbClr val="49711E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FFFFFF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</TotalTime>
  <Words>233</Words>
  <Application>Microsoft Office PowerPoint</Application>
  <PresentationFormat>Předvádění na obrazovce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Technický</vt:lpstr>
      <vt:lpstr>Žilinský kraj</vt:lpstr>
      <vt:lpstr>Charakteristika kraja</vt:lpstr>
      <vt:lpstr>Členitosť ZA kraja</vt:lpstr>
      <vt:lpstr>Prezentace aplikace PowerPoint</vt:lpstr>
      <vt:lpstr>Hranice kraja</vt:lpstr>
      <vt:lpstr>Osídlenie</vt:lpstr>
      <vt:lpstr>Hospodárstvo</vt:lpstr>
      <vt:lpstr>Podnebie a vodstvo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Zapísaná myšlienka sa uchovala</dc:title>
  <dc:creator>Peter</dc:creator>
  <cp:lastModifiedBy>Arwen</cp:lastModifiedBy>
  <cp:revision>55</cp:revision>
  <dcterms:created xsi:type="dcterms:W3CDTF">2014-03-10T14:54:22Z</dcterms:created>
  <dcterms:modified xsi:type="dcterms:W3CDTF">2020-05-31T19:59:49Z</dcterms:modified>
</cp:coreProperties>
</file>