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2" r:id="rId6"/>
    <p:sldId id="263" r:id="rId7"/>
    <p:sldId id="259" r:id="rId8"/>
    <p:sldId id="264" r:id="rId9"/>
    <p:sldId id="260" r:id="rId10"/>
    <p:sldId id="265" r:id="rId11"/>
    <p:sldId id="261" r:id="rId12"/>
    <p:sldId id="266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CD1E82-CB83-4BCB-8DBC-E7B413130D7B}" type="datetimeFigureOut">
              <a:rPr lang="sk-SK" smtClean="0"/>
              <a:t>20. 4. 2020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7B772B-7DBD-4914-A80E-F20BB0EFCAA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980728"/>
            <a:ext cx="7772400" cy="2668278"/>
          </a:xfrm>
        </p:spPr>
        <p:txBody>
          <a:bodyPr>
            <a:normAutofit/>
          </a:bodyPr>
          <a:lstStyle/>
          <a:p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tv</a:t>
            </a:r>
            <a:r>
              <a:rPr lang="sk-SK" dirty="0" smtClean="0"/>
              <a:t>á</a:t>
            </a:r>
            <a:r>
              <a:rPr lang="en-US" dirty="0" smtClean="0"/>
              <a:t>re </a:t>
            </a:r>
            <a:r>
              <a:rPr lang="en-US" dirty="0" err="1" smtClean="0"/>
              <a:t>komunistickej</a:t>
            </a:r>
            <a:r>
              <a:rPr lang="sk-SK" dirty="0" smtClean="0"/>
              <a:t> totality na Slovensku</a:t>
            </a:r>
            <a:r>
              <a:rPr lang="en-US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772400" cy="914400"/>
          </a:xfrm>
        </p:spPr>
        <p:txBody>
          <a:bodyPr/>
          <a:lstStyle/>
          <a:p>
            <a:r>
              <a:rPr lang="sk-SK" dirty="0" smtClean="0"/>
              <a:t>Zdroj</a:t>
            </a:r>
            <a:r>
              <a:rPr lang="sk-SK" smtClean="0"/>
              <a:t>: www.zborovna.sk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11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19200"/>
            <a:ext cx="6572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866900"/>
            <a:ext cx="58293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83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720080"/>
          </a:xfrm>
        </p:spPr>
        <p:txBody>
          <a:bodyPr/>
          <a:lstStyle/>
          <a:p>
            <a:r>
              <a:rPr lang="sk-SK" dirty="0" smtClean="0"/>
              <a:t>„Akcia B“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692008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err="1" smtClean="0"/>
              <a:t>vysídľovacia</a:t>
            </a:r>
            <a:r>
              <a:rPr lang="sk-SK" b="1" dirty="0" smtClean="0"/>
              <a:t> </a:t>
            </a:r>
            <a:r>
              <a:rPr lang="sk-SK" b="1" dirty="0"/>
              <a:t>akcia v rokoch 1949 - 53</a:t>
            </a:r>
            <a:r>
              <a:rPr lang="sk-SK" dirty="0"/>
              <a:t>.</a:t>
            </a:r>
          </a:p>
          <a:p>
            <a:r>
              <a:rPr lang="sk-SK" dirty="0"/>
              <a:t>Komunistický režim rozhodol o vysídlení ,,politicky nespoľahlivých </a:t>
            </a:r>
            <a:r>
              <a:rPr lang="sk-SK" dirty="0" smtClean="0"/>
              <a:t>osôb“ (bývalí funkcionári nekomunistických funkcionárov</a:t>
            </a:r>
            <a:r>
              <a:rPr lang="sk-SK" dirty="0"/>
              <a:t> , </a:t>
            </a:r>
            <a:r>
              <a:rPr lang="sk-SK" dirty="0" err="1"/>
              <a:t>podnikaťeľov</a:t>
            </a:r>
            <a:r>
              <a:rPr lang="sk-SK" dirty="0"/>
              <a:t>, statkárov, </a:t>
            </a:r>
            <a:r>
              <a:rPr lang="sk-SK" dirty="0" smtClean="0"/>
              <a:t>inteligenciu) z </a:t>
            </a:r>
            <a:r>
              <a:rPr lang="sk-SK" dirty="0"/>
              <a:t>miest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/>
              <a:t>Už v roku 1949 evidovali na ministerstve vnútra 130-tisíc protištátnych  </a:t>
            </a:r>
            <a:r>
              <a:rPr lang="sk-SK" dirty="0" smtClean="0"/>
              <a:t>živlov.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Rozhodnutia o vysídlení nemali nijaký právny podklad a boli </a:t>
            </a:r>
            <a:r>
              <a:rPr lang="sk-SK" b="1" dirty="0"/>
              <a:t>zjavným príkladom porušovania ľudských práv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26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r>
              <a:rPr lang="sk-SK" dirty="0" smtClean="0"/>
              <a:t>Postavenie Slovenska v ČSR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764016"/>
          </a:xfrm>
        </p:spPr>
        <p:txBody>
          <a:bodyPr/>
          <a:lstStyle/>
          <a:p>
            <a:r>
              <a:rPr lang="sk-SK" dirty="0"/>
              <a:t>n</a:t>
            </a:r>
            <a:r>
              <a:rPr lang="sk-SK" dirty="0" smtClean="0"/>
              <a:t>erovnoprávne postavenie Slovenska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/>
              <a:t>b</a:t>
            </a:r>
            <a:r>
              <a:rPr lang="sk-SK" dirty="0" smtClean="0"/>
              <a:t>oj proti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slovenskému „buržoáznemu nacionalizmu“         </a:t>
            </a:r>
            <a:r>
              <a:rPr lang="sk-SK" dirty="0" smtClean="0"/>
              <a:t>zatýkanie (väzenie, pracovné tábory)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3449736" y="3262324"/>
            <a:ext cx="9361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183880" cy="1051560"/>
          </a:xfrm>
        </p:spPr>
        <p:txBody>
          <a:bodyPr/>
          <a:lstStyle/>
          <a:p>
            <a:r>
              <a:rPr lang="sk-SK" dirty="0" smtClean="0"/>
              <a:t>Ďakujem </a:t>
            </a:r>
            <a:r>
              <a:rPr lang="sk-SK" smtClean="0"/>
              <a:t>za pozornosť.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58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/>
          <a:lstStyle/>
          <a:p>
            <a:r>
              <a:rPr lang="sk-SK" dirty="0" smtClean="0"/>
              <a:t>Hospodárstvo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908032"/>
          </a:xfrm>
        </p:spPr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entrálne riadenie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„päťročnice“  </a:t>
            </a:r>
            <a:r>
              <a:rPr lang="sk-SK" dirty="0" smtClean="0"/>
              <a:t>- nesplniteľné ciele 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2656"/>
            <a:ext cx="37528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5108734" cy="26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971600" y="6165303"/>
            <a:ext cx="2808312" cy="31169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Stavba 3.päťročnice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95848" cy="1051560"/>
          </a:xfrm>
        </p:spPr>
        <p:txBody>
          <a:bodyPr/>
          <a:lstStyle/>
          <a:p>
            <a:r>
              <a:rPr lang="sk-SK" dirty="0" smtClean="0"/>
              <a:t>Priemysel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5052048"/>
          </a:xfrm>
        </p:spPr>
        <p:txBody>
          <a:bodyPr/>
          <a:lstStyle/>
          <a:p>
            <a:r>
              <a:rPr lang="sk-SK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ndustrializácia -</a:t>
            </a:r>
            <a:r>
              <a:rPr lang="sk-SK" dirty="0" smtClean="0"/>
              <a:t> spriemyselňovanie (nové továrne, drahá výroba, chýbajúca kvalita)</a:t>
            </a:r>
            <a:endParaRPr lang="sk-SK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/>
              <a:t>v popredí – ťažba rúd, výroba ocele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riemysel: - strojársky,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- chemický,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- zbrojársky,</a:t>
            </a:r>
          </a:p>
          <a:p>
            <a:pPr marL="0" indent="0">
              <a:buNone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sk-SK" dirty="0" smtClean="0"/>
              <a:t>- drevársky,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- sklársky,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- textilný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38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524375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16521" y="3062710"/>
            <a:ext cx="223959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</a:rPr>
              <a:t>Hlinikáreň v Žiari nad Hronom</a:t>
            </a:r>
            <a:endParaRPr lang="sk-SK" sz="1400" dirty="0">
              <a:solidFill>
                <a:schemeClr val="tx1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6281"/>
            <a:ext cx="32861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887528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5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2" y="446667"/>
            <a:ext cx="6000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771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ĺžnik 1"/>
          <p:cNvSpPr/>
          <p:nvPr/>
        </p:nvSpPr>
        <p:spPr>
          <a:xfrm>
            <a:off x="376902" y="4296777"/>
            <a:ext cx="4483130" cy="206210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k-SK" sz="1600" dirty="0" smtClean="0"/>
              <a:t>Založený bol v roku 1949, pôvodne s perspektívou hlavného zamerania výroby na obuvnícke stroje. Od začiatku vyrábal chladničky (zn. </a:t>
            </a:r>
            <a:r>
              <a:rPr lang="sk-SK" sz="1600" dirty="0" err="1" smtClean="0"/>
              <a:t>Maneta</a:t>
            </a:r>
            <a:r>
              <a:rPr lang="sk-SK" sz="1600" dirty="0" smtClean="0"/>
              <a:t>) a táto výroba sa čoskoro stala kľúčovou. V roku 1955 sa v továrni na chladničky v Zlatých Moravciach začalo s prvou overovacou sériou nových typov chladničiek CALEX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8755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5245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10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56261"/>
            <a:ext cx="3810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67856" cy="1051560"/>
          </a:xfrm>
        </p:spPr>
        <p:txBody>
          <a:bodyPr/>
          <a:lstStyle/>
          <a:p>
            <a:r>
              <a:rPr lang="sk-SK" dirty="0" smtClean="0"/>
              <a:t>Poľnohospodárstvo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620000"/>
          </a:xfrm>
        </p:spPr>
        <p:txBody>
          <a:bodyPr/>
          <a:lstStyle/>
          <a:p>
            <a:r>
              <a:rPr lang="sk-SK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olektivizácia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združstevňovanie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/>
              <a:t>vznik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JRD </a:t>
            </a:r>
            <a:r>
              <a:rPr lang="sk-SK" dirty="0" smtClean="0"/>
              <a:t>(spočiatku stratové, nízka pracovná disciplína, roľníci bez pôdy do fabrík v mestách)</a:t>
            </a:r>
            <a:endParaRPr lang="sk-SK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59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2" y="548674"/>
            <a:ext cx="27146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5702"/>
            <a:ext cx="27146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49199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5780"/>
            <a:ext cx="8458933" cy="544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3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895848" cy="1051560"/>
          </a:xfrm>
        </p:spPr>
        <p:txBody>
          <a:bodyPr/>
          <a:lstStyle/>
          <a:p>
            <a:r>
              <a:rPr lang="sk-SK" dirty="0" smtClean="0"/>
              <a:t>Spoločnosť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877960"/>
            <a:ext cx="8183880" cy="4071320"/>
          </a:xfrm>
        </p:spPr>
        <p:txBody>
          <a:bodyPr/>
          <a:lstStyle/>
          <a:p>
            <a:r>
              <a:rPr lang="sk-SK" dirty="0"/>
              <a:t>o</a:t>
            </a:r>
            <a:r>
              <a:rPr lang="sk-SK" dirty="0" smtClean="0"/>
              <a:t>byvatelia Slovenska zamestnaní v priemysle (menej v poľnohospodárstve)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/>
              <a:t>n</a:t>
            </a:r>
            <a:r>
              <a:rPr lang="sk-SK" dirty="0" smtClean="0"/>
              <a:t>árast počtu obyvateľov v mestách</a:t>
            </a:r>
          </a:p>
          <a:p>
            <a:r>
              <a:rPr lang="sk-SK" dirty="0" smtClean="0"/>
              <a:t>výstavba sídlisk, nové domy na dedinách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/>
              <a:t>e</a:t>
            </a:r>
            <a:r>
              <a:rPr lang="sk-SK" dirty="0" smtClean="0"/>
              <a:t>lektrifikácia územia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04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Nadšeni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</TotalTime>
  <Words>246</Words>
  <Application>Microsoft Office PowerPoint</Application>
  <PresentationFormat>Prezentácia na obrazovke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Verdana</vt:lpstr>
      <vt:lpstr>Wingdings 2</vt:lpstr>
      <vt:lpstr>Aspekt</vt:lpstr>
      <vt:lpstr>Dve tváre komunistickej totality na Slovensku </vt:lpstr>
      <vt:lpstr>Hospodárstvo</vt:lpstr>
      <vt:lpstr>Priemysel</vt:lpstr>
      <vt:lpstr>Prezentácia programu PowerPoint</vt:lpstr>
      <vt:lpstr>Prezentácia programu PowerPoint</vt:lpstr>
      <vt:lpstr>Prezentácia programu PowerPoint</vt:lpstr>
      <vt:lpstr>Poľnohospodárstvo</vt:lpstr>
      <vt:lpstr>Prezentácia programu PowerPoint</vt:lpstr>
      <vt:lpstr>Spoločnosť</vt:lpstr>
      <vt:lpstr>Prezentácia programu PowerPoint</vt:lpstr>
      <vt:lpstr>„Akcia B“</vt:lpstr>
      <vt:lpstr>Postavenie Slovenska v ČSR</vt:lpstr>
      <vt:lpstr>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Dve tváre komunistickej totality na Slovensku</dc:title>
  <dc:creator>Horváth Marián, Ing.</dc:creator>
  <cp:lastModifiedBy>Uzivatel</cp:lastModifiedBy>
  <cp:revision>9</cp:revision>
  <dcterms:created xsi:type="dcterms:W3CDTF">2013-05-05T18:38:29Z</dcterms:created>
  <dcterms:modified xsi:type="dcterms:W3CDTF">2020-04-20T20:04:03Z</dcterms:modified>
</cp:coreProperties>
</file>