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71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21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49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92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40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6928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26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199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74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7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598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931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8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37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573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E6FB-AF87-4F79-B6E8-085A32B6E5BC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B6352D-D1C4-47DF-A65C-9E9C8CF8A2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98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/>
              <a:t>Občianska náuka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Ján Balog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98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Dni pracovného pokoja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Okrem štátnych sviatkov a nedieľ sa u nás nepracuje ani v ďalšie dni: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Traja králi,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Veľký piatok,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Veľkonočný pondelok,</a:t>
            </a:r>
          </a:p>
          <a:p>
            <a:r>
              <a:rPr lang="sk-SK" sz="2400" dirty="0"/>
              <a:t> S</a:t>
            </a:r>
            <a:r>
              <a:rPr lang="sk-SK" sz="2400" dirty="0" smtClean="0"/>
              <a:t>viatok práce,</a:t>
            </a:r>
          </a:p>
          <a:p>
            <a:r>
              <a:rPr lang="sk-SK" sz="2400" dirty="0" smtClean="0"/>
              <a:t>Deň víťazstva nad fašizmom,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Sviatok všetkých svätých,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Štedrý deň,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Prvý a druhý sviatok vianočný.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3999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Hlavné mesto SR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Hlavným mestom SR je Bratislava.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Je to starobylé, najväčšie a najvýznamnejšie mesto štátu.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Má vzácnu históriu, historické pamiatky.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Je to významné politické, hospodárske, priemyselné, dopravné a kultúrne centrum Slovenska.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V Bratislave sídli prezident SR a ústredné štátne orgány.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9559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432" y="2160588"/>
            <a:ext cx="555317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Naša vlasť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2400" dirty="0" smtClean="0"/>
              <a:t>Každý človek má rodinu, rodnú obec, či je príslušníkom národa.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Národy si vytvárajú vlastné štáty.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Naša vlasť je Slovenská republika.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Je vlasťou aj Maďarov, Čechov, Moravanov, </a:t>
            </a:r>
            <a:r>
              <a:rPr lang="sk-SK" sz="2400" dirty="0" err="1" smtClean="0"/>
              <a:t>Rusínov</a:t>
            </a:r>
            <a:r>
              <a:rPr lang="sk-SK" sz="2400" dirty="0" smtClean="0"/>
              <a:t>, Ukrajincov, Nemcov, Rómov a ďalších obyvateľov, ktorí tu žijú, hoci majú inú národnosť.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8624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Vznik SR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2400" dirty="0" smtClean="0"/>
              <a:t>SR je jedným z najmladších štátov Európy.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Ako samostatný štát vznikla 1. januára 1993.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Od 11. storočia až do roku 1918 bolo územie Slovenska súčasťou Uhorska.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V roku 1918 Slováci spolu s českým národom založili Československú republiku.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SR má približne 5,42 miliónov obyvateľov.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Patrí k malým štátom Európy.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92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Štátne symboly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dirty="0"/>
              <a:t>š</a:t>
            </a:r>
            <a:r>
              <a:rPr lang="sk-SK" dirty="0" smtClean="0"/>
              <a:t>tátna vlajka,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štátny znak,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štátna pečať,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štátna hymna.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420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vlajka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</a:t>
            </a:r>
            <a:r>
              <a:rPr lang="sk-SK" sz="2400" dirty="0" smtClean="0"/>
              <a:t>Pozostáva</a:t>
            </a:r>
            <a:r>
              <a:rPr lang="sk-SK" dirty="0" smtClean="0"/>
              <a:t> </a:t>
            </a:r>
            <a:r>
              <a:rPr lang="sk-SK" sz="2400" dirty="0" smtClean="0"/>
              <a:t>z troch rovnako širokých pruhov:</a:t>
            </a:r>
          </a:p>
          <a:p>
            <a:r>
              <a:rPr lang="sk-SK" sz="2400" dirty="0" smtClean="0"/>
              <a:t> bieleho </a:t>
            </a:r>
            <a:r>
              <a:rPr lang="sk-SK" sz="2400" dirty="0" smtClean="0"/>
              <a:t>- farba čistoty,</a:t>
            </a:r>
          </a:p>
          <a:p>
            <a:r>
              <a:rPr lang="sk-SK" sz="2400" dirty="0" smtClean="0"/>
              <a:t> modrého - farba oblohy alebo slovenských hôr,</a:t>
            </a:r>
            <a:endParaRPr lang="sk-SK" sz="2400" dirty="0"/>
          </a:p>
          <a:p>
            <a:r>
              <a:rPr lang="sk-SK" sz="2400" dirty="0" smtClean="0"/>
              <a:t> červeného </a:t>
            </a:r>
            <a:r>
              <a:rPr lang="sk-SK" sz="2400" dirty="0" smtClean="0"/>
              <a:t>- </a:t>
            </a:r>
            <a:r>
              <a:rPr lang="sk-SK" sz="2400" dirty="0" smtClean="0"/>
              <a:t>farba krvi preliatej za slobodu.</a:t>
            </a:r>
          </a:p>
        </p:txBody>
      </p:sp>
    </p:spTree>
    <p:extLst>
      <p:ext uri="{BB962C8B-B14F-4D97-AF65-F5344CB8AC3E}">
        <p14:creationId xmlns:p14="http://schemas.microsoft.com/office/powerpoint/2010/main" val="28934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Štátny znak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Štátny znak SR tvorí na červenom štíte dvojitý strieborný kríž, ktorý je vztýčený na strednom vyvýšenom vŕšku modrého trojvršia.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Dvojkríž ako symbol kresťanstva vznikol v Byzantskej ríši a na Veľkú Moravu ho priniesli Cyril a Metod.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Symbolom slovenského národa sa stal takisto v čase revolúcie 1848/1849.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0767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pečať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má okrúhly tvár,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v strede je vyobrazený štátny znak, okolo ktorého je dookrúhla umiestnený nápis Slovenská republika,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potvrdzujú sa dôležité štátne dokumenty,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uchováva ju prezident SR.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9961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Štátna hymna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text našej hymny napísal v roku 1844 Janko Matúška,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použil melódiu slovenskej ľudovej piesne „Kopala studničku“,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znárodnela, v revolučných rokoch 1848/1849.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67326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Štátne sviatky a pamätné dni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2400" dirty="0" smtClean="0"/>
              <a:t> Každý štát vyhlasuje niektoré významné dni svojej histórie za štátne sviatky a pamätné dni.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Štátne sviatky SR sú dňami pracovného pokoja.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400" dirty="0"/>
              <a:t> </a:t>
            </a:r>
            <a:r>
              <a:rPr lang="sk-SK" sz="2400" dirty="0" smtClean="0"/>
              <a:t>Pamätné dni SR sú pracovnými dňami.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95392377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457</Words>
  <Application>Microsoft Office PowerPoint</Application>
  <PresentationFormat>Širokouhlá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Fazeta</vt:lpstr>
      <vt:lpstr>Občianska náuka</vt:lpstr>
      <vt:lpstr>Naša vlasť</vt:lpstr>
      <vt:lpstr>Vznik SR</vt:lpstr>
      <vt:lpstr>Štátne symboly</vt:lpstr>
      <vt:lpstr>Štátna vlajka</vt:lpstr>
      <vt:lpstr>Štátny znak</vt:lpstr>
      <vt:lpstr>Štátna pečať</vt:lpstr>
      <vt:lpstr>Štátna hymna</vt:lpstr>
      <vt:lpstr>Štátne sviatky a pamätné dni</vt:lpstr>
      <vt:lpstr>Dni pracovného pokoja</vt:lpstr>
      <vt:lpstr>Hlavné mesto SR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Občianska náuka</dc:title>
  <dc:creator>Ján Balog</dc:creator>
  <cp:lastModifiedBy>Ján Balog</cp:lastModifiedBy>
  <cp:revision>9</cp:revision>
  <dcterms:created xsi:type="dcterms:W3CDTF">2021-12-20T12:28:01Z</dcterms:created>
  <dcterms:modified xsi:type="dcterms:W3CDTF">2021-12-20T13:43:37Z</dcterms:modified>
</cp:coreProperties>
</file>