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7"/>
  </p:normalViewPr>
  <p:slideViewPr>
    <p:cSldViewPr>
      <p:cViewPr varScale="1">
        <p:scale>
          <a:sx n="104" d="100"/>
          <a:sy n="104" d="100"/>
        </p:scale>
        <p:origin x="1880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E6623-E8AA-42EA-B2B3-56694F6D3C72}" type="datetimeFigureOut">
              <a:rPr lang="pl-PL" smtClean="0"/>
              <a:t>27.11.2020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1C37A-5458-4A2E-8A01-6E03DCAAF227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2C8F-F2FD-4C67-9C5A-BADA54436708}" type="datetimeFigureOut">
              <a:rPr lang="pl-PL" smtClean="0"/>
              <a:t>27.11.2020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F4C0-8688-4733-9AF2-76D02AACA5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91517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2C8F-F2FD-4C67-9C5A-BADA54436708}" type="datetimeFigureOut">
              <a:rPr lang="pl-PL" smtClean="0"/>
              <a:t>27.11.2020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F4C0-8688-4733-9AF2-76D02AACA5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762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2C8F-F2FD-4C67-9C5A-BADA54436708}" type="datetimeFigureOut">
              <a:rPr lang="pl-PL" smtClean="0"/>
              <a:t>27.11.2020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F4C0-8688-4733-9AF2-76D02AACA5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8186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2C8F-F2FD-4C67-9C5A-BADA54436708}" type="datetimeFigureOut">
              <a:rPr lang="pl-PL" smtClean="0"/>
              <a:t>27.11.2020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F4C0-8688-4733-9AF2-76D02AACA5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1486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2C8F-F2FD-4C67-9C5A-BADA54436708}" type="datetimeFigureOut">
              <a:rPr lang="pl-PL" smtClean="0"/>
              <a:t>27.11.2020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F4C0-8688-4733-9AF2-76D02AACA5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01051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2C8F-F2FD-4C67-9C5A-BADA54436708}" type="datetimeFigureOut">
              <a:rPr lang="pl-PL" smtClean="0"/>
              <a:t>27.11.2020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F4C0-8688-4733-9AF2-76D02AACA5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019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2C8F-F2FD-4C67-9C5A-BADA54436708}" type="datetimeFigureOut">
              <a:rPr lang="pl-PL" smtClean="0"/>
              <a:t>27.11.2020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F4C0-8688-4733-9AF2-76D02AACA5BC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802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2C8F-F2FD-4C67-9C5A-BADA54436708}" type="datetimeFigureOut">
              <a:rPr lang="pl-PL" smtClean="0"/>
              <a:t>27.11.2020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F4C0-8688-4733-9AF2-76D02AACA5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9744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2C8F-F2FD-4C67-9C5A-BADA54436708}" type="datetimeFigureOut">
              <a:rPr lang="pl-PL" smtClean="0"/>
              <a:t>27.11.2020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F4C0-8688-4733-9AF2-76D02AACA5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6756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2C8F-F2FD-4C67-9C5A-BADA54436708}" type="datetimeFigureOut">
              <a:rPr lang="pl-PL" smtClean="0"/>
              <a:t>27.11.2020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l-P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F4C0-8688-4733-9AF2-76D02AACA5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2827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A5E92C8F-F2FD-4C67-9C5A-BADA54436708}" type="datetimeFigureOut">
              <a:rPr lang="pl-PL" smtClean="0"/>
              <a:t>27.11.2020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F4C0-8688-4733-9AF2-76D02AACA5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4854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A5E92C8F-F2FD-4C67-9C5A-BADA54436708}" type="datetimeFigureOut">
              <a:rPr lang="pl-PL" smtClean="0"/>
              <a:t>27.11.2020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1E6F4C0-8688-4733-9AF2-76D02AACA5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9704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Documents and Settings\u0625\Pulpit\choin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4048" y="1268760"/>
            <a:ext cx="3720626" cy="5075700"/>
          </a:xfrm>
          <a:prstGeom prst="rect">
            <a:avLst/>
          </a:prstGeom>
          <a:noFill/>
        </p:spPr>
      </p:pic>
      <p:sp>
        <p:nvSpPr>
          <p:cNvPr id="6" name="Tytuł 5"/>
          <p:cNvSpPr>
            <a:spLocks noGrp="1"/>
          </p:cNvSpPr>
          <p:nvPr>
            <p:ph type="ctrTitle"/>
          </p:nvPr>
        </p:nvSpPr>
        <p:spPr>
          <a:xfrm>
            <a:off x="-180528" y="513540"/>
            <a:ext cx="5829121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pl-PL" dirty="0"/>
              <a:t>Święta bożego narodzenia na całym świecie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-534730" y="2996952"/>
            <a:ext cx="5101209" cy="1239894"/>
          </a:xfrm>
        </p:spPr>
        <p:txBody>
          <a:bodyPr/>
          <a:lstStyle/>
          <a:p>
            <a:r>
              <a:rPr lang="pl-PL" dirty="0"/>
              <a:t>ANASTAZJA ORSKA 8C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930386" y="345481"/>
            <a:ext cx="3967280" cy="6167038"/>
          </a:xfrm>
        </p:spPr>
        <p:txBody>
          <a:bodyPr>
            <a:noAutofit/>
          </a:bodyPr>
          <a:lstStyle/>
          <a:p>
            <a:r>
              <a:rPr lang="pl-PL" sz="1600" dirty="0"/>
              <a:t>Anglicy już w połowie listopada zaczynają świąteczne przygotowania. Zaczynają od kupowania gwiazdkowych </a:t>
            </a:r>
            <a:r>
              <a:rPr lang="pl-PL" sz="1600" u="sng" dirty="0"/>
              <a:t>prezentów</a:t>
            </a:r>
            <a:r>
              <a:rPr lang="pl-PL" sz="1600" dirty="0"/>
              <a:t> dla rodziny i znajomych. Główne ulice w Londynie – Oxford i Regent Street wyglądają w tym okresie najpiękniej, a na Trafalgar Square można spotkać większość mieszkańców miasta, gromadzących się wokół olbrzymiej choinki postawionej obok pomnika Nelsona. Anglicy nie obchodzą Wigilii. Świąteczny posiłek spożywają w pierwszy dzień świąt Bożego Narodzenia.</a:t>
            </a:r>
          </a:p>
        </p:txBody>
      </p:sp>
      <p:pic>
        <p:nvPicPr>
          <p:cNvPr id="9" name="Symbol zastępczy obrazu 8" descr="anglia2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6784" r="16784"/>
          <a:stretch>
            <a:fillRect/>
          </a:stretch>
        </p:blipFill>
        <p:spPr>
          <a:xfrm>
            <a:off x="225945" y="1331965"/>
            <a:ext cx="4194070" cy="4194070"/>
          </a:xfrm>
        </p:spPr>
      </p:pic>
      <p:sp>
        <p:nvSpPr>
          <p:cNvPr id="10" name="pole tekstowe 9"/>
          <p:cNvSpPr txBox="1"/>
          <p:nvPr/>
        </p:nvSpPr>
        <p:spPr>
          <a:xfrm>
            <a:off x="82468" y="328670"/>
            <a:ext cx="435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Święta w Anglii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ymbol zastępczy obrazu 8" descr="mikołajk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7739" r="27739"/>
          <a:stretch>
            <a:fillRect/>
          </a:stretch>
        </p:blipFill>
        <p:spPr>
          <a:xfrm>
            <a:off x="323528" y="737859"/>
            <a:ext cx="3905782" cy="5852818"/>
          </a:xfrm>
        </p:spPr>
      </p:pic>
      <p:sp>
        <p:nvSpPr>
          <p:cNvPr id="8" name="pole tekstowe 7"/>
          <p:cNvSpPr txBox="1"/>
          <p:nvPr/>
        </p:nvSpPr>
        <p:spPr>
          <a:xfrm>
            <a:off x="642910" y="214290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Święta w Argentynie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5148064" y="502591"/>
            <a:ext cx="3524067" cy="585281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i="1" dirty="0"/>
              <a:t>Tutaj święta Bożego Narodzenia obchodzone są bardzo hucznie. Przy ogromnym stole zastawionym jedzeniem mieszkańcy wraz rodziną, znajomymi i sąsiadami bawią się i żartują. Główny i najważniejszym daniem jest pieczony prosiak, a dopiero o północy zaczyna się konsumowanie słodyczy, zabawa i tańce do samego rana. W tych harcach uczestniczą również dzieci.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932040" y="583622"/>
            <a:ext cx="3789040" cy="5755510"/>
          </a:xfrm>
        </p:spPr>
        <p:txBody>
          <a:bodyPr>
            <a:noAutofit/>
          </a:bodyPr>
          <a:lstStyle/>
          <a:p>
            <a:r>
              <a:rPr lang="pl-PL" sz="2400" dirty="0"/>
              <a:t>ze względu na klimat, święta Bożego Narodzenia w Australii spędza się w niecodziennej scenerii. W ten najważniejszy dzień mieszkańcy gromadzą się na plażach, rozkładają śnieżnobiałe obrusy, na których nie brak niczego.</a:t>
            </a:r>
          </a:p>
        </p:txBody>
      </p:sp>
      <p:pic>
        <p:nvPicPr>
          <p:cNvPr id="7" name="Symbol zastępczy obrazu 6" descr="6355Untitledaaaaa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1002" r="11002"/>
          <a:stretch>
            <a:fillRect/>
          </a:stretch>
        </p:blipFill>
        <p:spPr>
          <a:xfrm>
            <a:off x="233101" y="1425898"/>
            <a:ext cx="4006204" cy="4006204"/>
          </a:xfrm>
        </p:spPr>
      </p:pic>
      <p:sp>
        <p:nvSpPr>
          <p:cNvPr id="8" name="pole tekstowe 7"/>
          <p:cNvSpPr txBox="1"/>
          <p:nvPr/>
        </p:nvSpPr>
        <p:spPr>
          <a:xfrm>
            <a:off x="827584" y="260648"/>
            <a:ext cx="35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Święta w Australii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5076056" y="747393"/>
            <a:ext cx="3598026" cy="5643602"/>
          </a:xfrm>
        </p:spPr>
        <p:txBody>
          <a:bodyPr>
            <a:normAutofit fontScale="90000"/>
          </a:bodyPr>
          <a:lstStyle/>
          <a:p>
            <a:r>
              <a:rPr lang="pl-PL" sz="2000" dirty="0"/>
              <a:t>Podobnie jak w pozostałe dni w roku, Grecy wieczór wigilijny najchętniej spędzają poza domem, spotykając się z przyjaciółmi w barach, klubach i restauracjach. Boże Narodzenie trwa tutaj chyba najdłużej na świecie, bo aż 12 dni. I aż dwukrotnie w tym czasie Grecy obdarowują się nawzajem nieprawdopodobną liczbą prezentów: w wieczór wigilijny i w noc sylwestrową, kiedy to przynosi je kto? ... święty Bazyli</a:t>
            </a:r>
          </a:p>
        </p:txBody>
      </p:sp>
      <p:pic>
        <p:nvPicPr>
          <p:cNvPr id="7" name="Symbol zastępczy obrazu 6" descr="pu.i.wp.pl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0863" b="10863"/>
          <a:stretch>
            <a:fillRect/>
          </a:stretch>
        </p:blipFill>
        <p:spPr>
          <a:xfrm>
            <a:off x="179512" y="1305433"/>
            <a:ext cx="4206240" cy="4247134"/>
          </a:xfrm>
        </p:spPr>
      </p:pic>
      <p:sp>
        <p:nvSpPr>
          <p:cNvPr id="8" name="pole tekstowe 7"/>
          <p:cNvSpPr txBox="1"/>
          <p:nvPr/>
        </p:nvSpPr>
        <p:spPr>
          <a:xfrm>
            <a:off x="1214414" y="285728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Święta w Grecji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tekstu 5"/>
          <p:cNvSpPr>
            <a:spLocks noGrp="1"/>
          </p:cNvSpPr>
          <p:nvPr>
            <p:ph type="title"/>
          </p:nvPr>
        </p:nvSpPr>
        <p:spPr>
          <a:xfrm>
            <a:off x="4914264" y="225467"/>
            <a:ext cx="3786214" cy="6429375"/>
          </a:xfrm>
        </p:spPr>
        <p:txBody>
          <a:bodyPr>
            <a:noAutofit/>
          </a:bodyPr>
          <a:lstStyle/>
          <a:p>
            <a:r>
              <a:rPr lang="pl-PL" sz="1600" dirty="0"/>
              <a:t>Święta w USA trwają tylko jeden dzień – rozpoczynają się i kończą 25 grudnia. Wigilia i post nie są tam znane, a drugi dzień Bożego Narodzenia jest normalnym dniem pracy. Cały okres przedświąteczny, który zaczyna się w dzień po największym święcie Ameryki – Święcie Dziękczynienia (czwarty piątek listopada) jest właściwym okresem świąt – to tak jakby święta przed świętami. Najbardziej odczuwa się to na ulicach miast i w sklepach, gdzie pełno jest sztucznego śniegu, św. Mikołajów, sań zaprzężonych w renifery i rozbrzmiewających z głośników kolęd. Ludzi ogarnia szał kupowania gwiazdkowych prezentów</a:t>
            </a:r>
          </a:p>
        </p:txBody>
      </p:sp>
      <p:pic>
        <p:nvPicPr>
          <p:cNvPr id="11" name="Symbol zastępczy obrazu 10" descr="gallery6367IMG64901NRRS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8711" r="28711"/>
          <a:stretch>
            <a:fillRect/>
          </a:stretch>
        </p:blipFill>
        <p:spPr>
          <a:xfrm>
            <a:off x="325437" y="899706"/>
            <a:ext cx="3689694" cy="5529011"/>
          </a:xfrm>
        </p:spPr>
      </p:pic>
      <p:sp>
        <p:nvSpPr>
          <p:cNvPr id="7" name="pole tekstowe 6"/>
          <p:cNvSpPr txBox="1"/>
          <p:nvPr/>
        </p:nvSpPr>
        <p:spPr>
          <a:xfrm>
            <a:off x="714348" y="285728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Święta w USA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64421" y="142852"/>
            <a:ext cx="3653677" cy="6572296"/>
          </a:xfrm>
        </p:spPr>
        <p:txBody>
          <a:bodyPr>
            <a:noAutofit/>
          </a:bodyPr>
          <a:lstStyle/>
          <a:p>
            <a:r>
              <a:rPr lang="pl-PL" sz="1600" dirty="0"/>
              <a:t>Okres Bożego Narodzenia rozpoczyna się tutaj podobnie jak w Polsce, czyli z pierwszym dniem Adwentu - na 4 tygodnie przed Wigilią. Szczególnie uroczyście obchodzi się dzień 13 grudnia – tzw. Świętą Łucję. Wczesnym rankiem tego dnia wyrusza pochód dzieci-przebierańców. Dziewczynki ubierają się w proste, białe, długie sukienki. Niektóre z nich mają na głowie koronę ze świeczek, inne srebrny łańcuszek, a w rękach trzymają świeczki. Chłopcy przebierają się za krasnale i pierniczki, lub zakładają długie koszule z papierowym, białym rożkiem na głowie, a w ręku mają gwiazdę.</a:t>
            </a:r>
          </a:p>
        </p:txBody>
      </p:sp>
      <p:pic>
        <p:nvPicPr>
          <p:cNvPr id="6" name="Symbol zastępczy obrazu 5" descr="szwedzki stół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5391" r="25391"/>
          <a:stretch>
            <a:fillRect/>
          </a:stretch>
        </p:blipFill>
        <p:spPr>
          <a:xfrm>
            <a:off x="539552" y="1052736"/>
            <a:ext cx="3440029" cy="5154888"/>
          </a:xfrm>
        </p:spPr>
      </p:pic>
      <p:sp>
        <p:nvSpPr>
          <p:cNvPr id="5" name="pole tekstowe 4"/>
          <p:cNvSpPr txBox="1"/>
          <p:nvPr/>
        </p:nvSpPr>
        <p:spPr>
          <a:xfrm>
            <a:off x="785786" y="142852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Święta w Szwecji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2"/>
          <p:cNvSpPr>
            <a:spLocks noGrp="1"/>
          </p:cNvSpPr>
          <p:nvPr>
            <p:ph type="title"/>
          </p:nvPr>
        </p:nvSpPr>
        <p:spPr>
          <a:xfrm>
            <a:off x="5389563" y="428625"/>
            <a:ext cx="3429000" cy="5786438"/>
          </a:xfrm>
        </p:spPr>
        <p:txBody>
          <a:bodyPr>
            <a:normAutofit fontScale="90000"/>
          </a:bodyPr>
          <a:lstStyle/>
          <a:p>
            <a:r>
              <a:rPr lang="pl-PL" sz="1800" dirty="0"/>
              <a:t>Wg zwyczaju, zawsze na święta – zarówno chrześcijanie, hindusi jak i muzułmanie – kupują nowe ubranie. Tradycyjnie na ok. 10 dni przed Bożym Narodzeniem zaczynają się wielkie przygotowania świąteczne. Mieszkańcy dekorują ulice, domy i kościoły, malując różne wzory na podłogach i przed domami. Podczas świąt organizowany jest konkurs na szopkę, którą stawia się zazwyczaj w widocznym miejscu przed domem. Wszystkie eksponaty ogląda i ocenia specjalna parafialna komisja.</a:t>
            </a:r>
          </a:p>
        </p:txBody>
      </p:sp>
      <p:pic>
        <p:nvPicPr>
          <p:cNvPr id="8" name="Symbol zastępczy obrazu 7" descr="choinka_indie_afp_512.jpe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9927" r="29927"/>
          <a:stretch>
            <a:fillRect/>
          </a:stretch>
        </p:blipFill>
        <p:spPr>
          <a:xfrm>
            <a:off x="325437" y="878817"/>
            <a:ext cx="3861484" cy="5786438"/>
          </a:xfrm>
        </p:spPr>
      </p:pic>
      <p:sp>
        <p:nvSpPr>
          <p:cNvPr id="5" name="pole tekstowe 4"/>
          <p:cNvSpPr txBox="1"/>
          <p:nvPr/>
        </p:nvSpPr>
        <p:spPr>
          <a:xfrm>
            <a:off x="714348" y="214290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Święta w Indiach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912" y="2590268"/>
            <a:ext cx="4952286" cy="3714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452442" y="423637"/>
            <a:ext cx="6939520" cy="1645920"/>
          </a:xfrm>
        </p:spPr>
        <p:txBody>
          <a:bodyPr>
            <a:normAutofit fontScale="90000"/>
          </a:bodyPr>
          <a:lstStyle/>
          <a:p>
            <a:r>
              <a:rPr lang="pl-PL" dirty="0" err="1"/>
              <a:t>PrzygotowaNO</a:t>
            </a:r>
            <a:r>
              <a:rPr lang="pl-PL" dirty="0"/>
              <a:t> Z POMOCĄ ARTYKUŁU JAKUBA BOROWCZYKA</a:t>
            </a:r>
          </a:p>
        </p:txBody>
      </p:sp>
      <p:sp>
        <p:nvSpPr>
          <p:cNvPr id="6" name="Podtytuł 5"/>
          <p:cNvSpPr>
            <a:spLocks noGrp="1"/>
          </p:cNvSpPr>
          <p:nvPr>
            <p:ph type="subTitle" idx="1"/>
          </p:nvPr>
        </p:nvSpPr>
        <p:spPr>
          <a:xfrm>
            <a:off x="-497161" y="3429658"/>
            <a:ext cx="5101209" cy="1239894"/>
          </a:xfrm>
        </p:spPr>
        <p:txBody>
          <a:bodyPr/>
          <a:lstStyle/>
          <a:p>
            <a:r>
              <a:rPr lang="pl-PL" dirty="0"/>
              <a:t>WESOŁYCH ŚWIĄT!!!!!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czka">
  <a:themeElements>
    <a:clrScheme name="Paczka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czk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zka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{0DA9F22C-B7FF-1247-B59B-8E5682F256A6}tf10001120</Template>
  <TotalTime>89</TotalTime>
  <Words>555</Words>
  <Application>Microsoft Macintosh PowerPoint</Application>
  <PresentationFormat>Pokaz na ekranie (4:3)</PresentationFormat>
  <Paragraphs>18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Arial</vt:lpstr>
      <vt:lpstr>Calibri</vt:lpstr>
      <vt:lpstr>Gill Sans MT</vt:lpstr>
      <vt:lpstr>Paczka</vt:lpstr>
      <vt:lpstr>Święta bożego narodzenia na całym świecie</vt:lpstr>
      <vt:lpstr>Anglicy już w połowie listopada zaczynają świąteczne przygotowania. Zaczynają od kupowania gwiazdkowych prezentów dla rodziny i znajomych. Główne ulice w Londynie – Oxford i Regent Street wyglądają w tym okresie najpiękniej, a na Trafalgar Square można spotkać większość mieszkańców miasta, gromadzących się wokół olbrzymiej choinki postawionej obok pomnika Nelsona. Anglicy nie obchodzą Wigilii. Świąteczny posiłek spożywają w pierwszy dzień świąt Bożego Narodzenia.</vt:lpstr>
      <vt:lpstr>Prezentacja programu PowerPoint</vt:lpstr>
      <vt:lpstr>ze względu na klimat, święta Bożego Narodzenia w Australii spędza się w niecodziennej scenerii. W ten najważniejszy dzień mieszkańcy gromadzą się na plażach, rozkładają śnieżnobiałe obrusy, na których nie brak niczego.</vt:lpstr>
      <vt:lpstr>Podobnie jak w pozostałe dni w roku, Grecy wieczór wigilijny najchętniej spędzają poza domem, spotykając się z przyjaciółmi w barach, klubach i restauracjach. Boże Narodzenie trwa tutaj chyba najdłużej na świecie, bo aż 12 dni. I aż dwukrotnie w tym czasie Grecy obdarowują się nawzajem nieprawdopodobną liczbą prezentów: w wieczór wigilijny i w noc sylwestrową, kiedy to przynosi je kto? ... święty Bazyli</vt:lpstr>
      <vt:lpstr>Święta w USA trwają tylko jeden dzień – rozpoczynają się i kończą 25 grudnia. Wigilia i post nie są tam znane, a drugi dzień Bożego Narodzenia jest normalnym dniem pracy. Cały okres przedświąteczny, który zaczyna się w dzień po największym święcie Ameryki – Święcie Dziękczynienia (czwarty piątek listopada) jest właściwym okresem świąt – to tak jakby święta przed świętami. Najbardziej odczuwa się to na ulicach miast i w sklepach, gdzie pełno jest sztucznego śniegu, św. Mikołajów, sań zaprzężonych w renifery i rozbrzmiewających z głośników kolęd. Ludzi ogarnia szał kupowania gwiazdkowych prezentów</vt:lpstr>
      <vt:lpstr>Okres Bożego Narodzenia rozpoczyna się tutaj podobnie jak w Polsce, czyli z pierwszym dniem Adwentu - na 4 tygodnie przed Wigilią. Szczególnie uroczyście obchodzi się dzień 13 grudnia – tzw. Świętą Łucję. Wczesnym rankiem tego dnia wyrusza pochód dzieci-przebierańców. Dziewczynki ubierają się w proste, białe, długie sukienki. Niektóre z nich mają na głowie koronę ze świeczek, inne srebrny łańcuszek, a w rękach trzymają świeczki. Chłopcy przebierają się za krasnale i pierniczki, lub zakładają długie koszule z papierowym, białym rożkiem na głowie, a w ręku mają gwiazdę.</vt:lpstr>
      <vt:lpstr>Wg zwyczaju, zawsze na święta – zarówno chrześcijanie, hindusi jak i muzułmanie – kupują nowe ubranie. Tradycyjnie na ok. 10 dni przed Bożym Narodzeniem zaczynają się wielkie przygotowania świąteczne. Mieszkańcy dekorują ulice, domy i kościoły, malując różne wzory na podłogach i przed domami. Podczas świąt organizowany jest konkurs na szopkę, którą stawia się zazwyczaj w widocznym miejscu przed domem. Wszystkie eksponaty ogląda i ocenia specjalna parafialna komisja.</vt:lpstr>
      <vt:lpstr>PrzygotowaNO Z POMOCĄ ARTYKUŁU JAKUBA BOROWCZYKA</vt:lpstr>
    </vt:vector>
  </TitlesOfParts>
  <Company>ZSGL 33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Święta bożego narodzenia na całym świecie</dc:title>
  <dc:creator>u0625</dc:creator>
  <cp:lastModifiedBy>Katarzyna Orska</cp:lastModifiedBy>
  <cp:revision>11</cp:revision>
  <dcterms:created xsi:type="dcterms:W3CDTF">2009-12-14T06:34:03Z</dcterms:created>
  <dcterms:modified xsi:type="dcterms:W3CDTF">2020-11-27T13:11:23Z</dcterms:modified>
</cp:coreProperties>
</file>