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sldIdLst>
    <p:sldId id="256" r:id="rId5"/>
    <p:sldId id="285" r:id="rId6"/>
    <p:sldId id="258" r:id="rId7"/>
    <p:sldId id="260" r:id="rId8"/>
    <p:sldId id="261" r:id="rId9"/>
    <p:sldId id="270" r:id="rId10"/>
    <p:sldId id="262" r:id="rId11"/>
    <p:sldId id="265" r:id="rId12"/>
    <p:sldId id="264" r:id="rId13"/>
    <p:sldId id="263" r:id="rId14"/>
    <p:sldId id="266" r:id="rId15"/>
    <p:sldId id="267" r:id="rId16"/>
    <p:sldId id="271" r:id="rId17"/>
    <p:sldId id="272" r:id="rId18"/>
    <p:sldId id="268" r:id="rId19"/>
    <p:sldId id="273" r:id="rId20"/>
    <p:sldId id="269" r:id="rId21"/>
    <p:sldId id="276" r:id="rId22"/>
    <p:sldId id="277" r:id="rId23"/>
    <p:sldId id="275" r:id="rId24"/>
    <p:sldId id="274" r:id="rId25"/>
    <p:sldId id="278" r:id="rId26"/>
    <p:sldId id="279" r:id="rId27"/>
    <p:sldId id="280" r:id="rId28"/>
    <p:sldId id="281" r:id="rId29"/>
    <p:sldId id="288" r:id="rId30"/>
    <p:sldId id="283" r:id="rId31"/>
    <p:sldId id="286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79C37-026A-6737-D012-F7AD4B165704}" v="348" dt="2021-04-28T14:29:30.323"/>
    <p1510:client id="{80C205B1-A051-764C-2871-0F256E58B7F2}" v="14" dt="2021-04-27T15:52:44.110"/>
    <p1510:client id="{BAABC166-B490-4D07-B6F8-C639CA4910FA}" v="865" dt="2021-04-26T15:04:19.336"/>
    <p1510:client id="{FC8E7983-6A8C-1911-8EC3-77B98CC5C770}" v="115" dt="2021-04-28T14:45:53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lia Jopa" userId="S::ajopa@sp5online.pl::625a14ef-2f57-4ee7-b652-e94be11886b6" providerId="AD" clId="Web-{BAABC166-B490-4D07-B6F8-C639CA4910FA}"/>
    <pc:docChg chg="addSld delSld modSld sldOrd">
      <pc:chgData name="Amelia Jopa" userId="S::ajopa@sp5online.pl::625a14ef-2f57-4ee7-b652-e94be11886b6" providerId="AD" clId="Web-{BAABC166-B490-4D07-B6F8-C639CA4910FA}" dt="2021-04-26T15:04:19.524" v="422"/>
      <pc:docMkLst>
        <pc:docMk/>
      </pc:docMkLst>
      <pc:sldChg chg="addSp modSp mod setBg setClrOvrMap">
        <pc:chgData name="Amelia Jopa" userId="S::ajopa@sp5online.pl::625a14ef-2f57-4ee7-b652-e94be11886b6" providerId="AD" clId="Web-{BAABC166-B490-4D07-B6F8-C639CA4910FA}" dt="2021-04-26T14:12:55.034" v="12"/>
        <pc:sldMkLst>
          <pc:docMk/>
          <pc:sldMk cId="1194440229" sldId="256"/>
        </pc:sldMkLst>
        <pc:spChg chg="mod">
          <ac:chgData name="Amelia Jopa" userId="S::ajopa@sp5online.pl::625a14ef-2f57-4ee7-b652-e94be11886b6" providerId="AD" clId="Web-{BAABC166-B490-4D07-B6F8-C639CA4910FA}" dt="2021-04-26T14:12:55.034" v="12"/>
          <ac:spMkLst>
            <pc:docMk/>
            <pc:sldMk cId="1194440229" sldId="256"/>
            <ac:spMk id="2" creationId="{00000000-0000-0000-0000-000000000000}"/>
          </ac:spMkLst>
        </pc:spChg>
        <pc:spChg chg="mod">
          <ac:chgData name="Amelia Jopa" userId="S::ajopa@sp5online.pl::625a14ef-2f57-4ee7-b652-e94be11886b6" providerId="AD" clId="Web-{BAABC166-B490-4D07-B6F8-C639CA4910FA}" dt="2021-04-26T14:12:55.034" v="12"/>
          <ac:spMkLst>
            <pc:docMk/>
            <pc:sldMk cId="1194440229" sldId="256"/>
            <ac:spMk id="3" creationId="{00000000-0000-0000-0000-000000000000}"/>
          </ac:spMkLst>
        </pc:spChg>
        <pc:spChg chg="add">
          <ac:chgData name="Amelia Jopa" userId="S::ajopa@sp5online.pl::625a14ef-2f57-4ee7-b652-e94be11886b6" providerId="AD" clId="Web-{BAABC166-B490-4D07-B6F8-C639CA4910FA}" dt="2021-04-26T14:12:55.034" v="12"/>
          <ac:spMkLst>
            <pc:docMk/>
            <pc:sldMk cId="1194440229" sldId="256"/>
            <ac:spMk id="9" creationId="{C2AD7556-C90D-4946-8E4E-1E79D5B3D2F5}"/>
          </ac:spMkLst>
        </pc:spChg>
        <pc:spChg chg="add">
          <ac:chgData name="Amelia Jopa" userId="S::ajopa@sp5online.pl::625a14ef-2f57-4ee7-b652-e94be11886b6" providerId="AD" clId="Web-{BAABC166-B490-4D07-B6F8-C639CA4910FA}" dt="2021-04-26T14:12:55.034" v="12"/>
          <ac:spMkLst>
            <pc:docMk/>
            <pc:sldMk cId="1194440229" sldId="256"/>
            <ac:spMk id="11" creationId="{DBB0CC56-54B2-4AE0-87C5-296E78A028BA}"/>
          </ac:spMkLst>
        </pc:spChg>
        <pc:picChg chg="add mod">
          <ac:chgData name="Amelia Jopa" userId="S::ajopa@sp5online.pl::625a14ef-2f57-4ee7-b652-e94be11886b6" providerId="AD" clId="Web-{BAABC166-B490-4D07-B6F8-C639CA4910FA}" dt="2021-04-26T14:12:55.034" v="12"/>
          <ac:picMkLst>
            <pc:docMk/>
            <pc:sldMk cId="1194440229" sldId="256"/>
            <ac:picMk id="4" creationId="{BF05D11F-8912-46AB-BFAB-6BA6E917AEE8}"/>
          </ac:picMkLst>
        </pc:picChg>
      </pc:sldChg>
      <pc:sldChg chg="addSp delSp modSp new del mod setBg setClrOvrMap">
        <pc:chgData name="Amelia Jopa" userId="S::ajopa@sp5online.pl::625a14ef-2f57-4ee7-b652-e94be11886b6" providerId="AD" clId="Web-{BAABC166-B490-4D07-B6F8-C639CA4910FA}" dt="2021-04-26T15:03:26.710" v="404"/>
        <pc:sldMkLst>
          <pc:docMk/>
          <pc:sldMk cId="1043870891" sldId="257"/>
        </pc:sldMkLst>
        <pc:spChg chg="mod ord">
          <ac:chgData name="Amelia Jopa" userId="S::ajopa@sp5online.pl::625a14ef-2f57-4ee7-b652-e94be11886b6" providerId="AD" clId="Web-{BAABC166-B490-4D07-B6F8-C639CA4910FA}" dt="2021-04-26T14:22:14.218" v="27"/>
          <ac:spMkLst>
            <pc:docMk/>
            <pc:sldMk cId="1043870891" sldId="257"/>
            <ac:spMk id="2" creationId="{080F8BB0-DE42-4B58-A225-14DF0A52BF62}"/>
          </ac:spMkLst>
        </pc:spChg>
        <pc:spChg chg="del">
          <ac:chgData name="Amelia Jopa" userId="S::ajopa@sp5online.pl::625a14ef-2f57-4ee7-b652-e94be11886b6" providerId="AD" clId="Web-{BAABC166-B490-4D07-B6F8-C639CA4910FA}" dt="2021-04-26T14:21:45.264" v="24"/>
          <ac:spMkLst>
            <pc:docMk/>
            <pc:sldMk cId="1043870891" sldId="257"/>
            <ac:spMk id="3" creationId="{8925839B-9D35-49D2-B783-5E24EB903B4C}"/>
          </ac:spMkLst>
        </pc:spChg>
        <pc:spChg chg="add del mod">
          <ac:chgData name="Amelia Jopa" userId="S::ajopa@sp5online.pl::625a14ef-2f57-4ee7-b652-e94be11886b6" providerId="AD" clId="Web-{BAABC166-B490-4D07-B6F8-C639CA4910FA}" dt="2021-04-26T14:22:09.874" v="26"/>
          <ac:spMkLst>
            <pc:docMk/>
            <pc:sldMk cId="1043870891" sldId="257"/>
            <ac:spMk id="6" creationId="{C6949034-FBA1-436D-90D0-B98700498004}"/>
          </ac:spMkLst>
        </pc:spChg>
        <pc:picChg chg="add del mod ord">
          <ac:chgData name="Amelia Jopa" userId="S::ajopa@sp5online.pl::625a14ef-2f57-4ee7-b652-e94be11886b6" providerId="AD" clId="Web-{BAABC166-B490-4D07-B6F8-C639CA4910FA}" dt="2021-04-26T14:21:56.796" v="25"/>
          <ac:picMkLst>
            <pc:docMk/>
            <pc:sldMk cId="1043870891" sldId="257"/>
            <ac:picMk id="4" creationId="{327C7DA4-D1F7-494E-8F53-05D4C3CB1926}"/>
          </ac:picMkLst>
        </pc:picChg>
        <pc:picChg chg="add mod ord">
          <ac:chgData name="Amelia Jopa" userId="S::ajopa@sp5online.pl::625a14ef-2f57-4ee7-b652-e94be11886b6" providerId="AD" clId="Web-{BAABC166-B490-4D07-B6F8-C639CA4910FA}" dt="2021-04-26T14:22:14.218" v="27"/>
          <ac:picMkLst>
            <pc:docMk/>
            <pc:sldMk cId="1043870891" sldId="257"/>
            <ac:picMk id="7" creationId="{4650CC56-E255-4FE6-8B0E-DEB28C773BF3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28:36.336" v="63" actId="20577"/>
        <pc:sldMkLst>
          <pc:docMk/>
          <pc:sldMk cId="3624448575" sldId="258"/>
        </pc:sldMkLst>
        <pc:spChg chg="mod">
          <ac:chgData name="Amelia Jopa" userId="S::ajopa@sp5online.pl::625a14ef-2f57-4ee7-b652-e94be11886b6" providerId="AD" clId="Web-{BAABC166-B490-4D07-B6F8-C639CA4910FA}" dt="2021-04-26T14:23:26.407" v="34" actId="20577"/>
          <ac:spMkLst>
            <pc:docMk/>
            <pc:sldMk cId="3624448575" sldId="258"/>
            <ac:spMk id="2" creationId="{963BF02F-AC90-4657-A18F-05E964092579}"/>
          </ac:spMkLst>
        </pc:spChg>
        <pc:spChg chg="del">
          <ac:chgData name="Amelia Jopa" userId="S::ajopa@sp5online.pl::625a14ef-2f57-4ee7-b652-e94be11886b6" providerId="AD" clId="Web-{BAABC166-B490-4D07-B6F8-C639CA4910FA}" dt="2021-04-26T14:24:22.955" v="37"/>
          <ac:spMkLst>
            <pc:docMk/>
            <pc:sldMk cId="3624448575" sldId="258"/>
            <ac:spMk id="3" creationId="{2DB2A154-457D-4945-9CFE-77F6F9E7EA7B}"/>
          </ac:spMkLst>
        </pc:spChg>
        <pc:spChg chg="mod">
          <ac:chgData name="Amelia Jopa" userId="S::ajopa@sp5online.pl::625a14ef-2f57-4ee7-b652-e94be11886b6" providerId="AD" clId="Web-{BAABC166-B490-4D07-B6F8-C639CA4910FA}" dt="2021-04-26T14:28:36.336" v="63" actId="20577"/>
          <ac:spMkLst>
            <pc:docMk/>
            <pc:sldMk cId="3624448575" sldId="258"/>
            <ac:spMk id="4" creationId="{36F427AF-4F6E-495E-8F3A-261E4FF55697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24:22.955" v="37"/>
          <ac:picMkLst>
            <pc:docMk/>
            <pc:sldMk cId="3624448575" sldId="258"/>
            <ac:picMk id="5" creationId="{C73749A6-E78C-4D88-B108-1CD8C40FB62F}"/>
          </ac:picMkLst>
        </pc:picChg>
      </pc:sldChg>
      <pc:sldChg chg="addSp delSp modSp new del mod setBg">
        <pc:chgData name="Amelia Jopa" userId="S::ajopa@sp5online.pl::625a14ef-2f57-4ee7-b652-e94be11886b6" providerId="AD" clId="Web-{BAABC166-B490-4D07-B6F8-C639CA4910FA}" dt="2021-04-26T14:30:16.698" v="78"/>
        <pc:sldMkLst>
          <pc:docMk/>
          <pc:sldMk cId="2458231725" sldId="259"/>
        </pc:sldMkLst>
        <pc:spChg chg="mod">
          <ac:chgData name="Amelia Jopa" userId="S::ajopa@sp5online.pl::625a14ef-2f57-4ee7-b652-e94be11886b6" providerId="AD" clId="Web-{BAABC166-B490-4D07-B6F8-C639CA4910FA}" dt="2021-04-26T14:29:16.384" v="74"/>
          <ac:spMkLst>
            <pc:docMk/>
            <pc:sldMk cId="2458231725" sldId="259"/>
            <ac:spMk id="2" creationId="{A4AF339B-D81E-4DFA-AE2C-8FB11341980D}"/>
          </ac:spMkLst>
        </pc:spChg>
        <pc:spChg chg="del">
          <ac:chgData name="Amelia Jopa" userId="S::ajopa@sp5online.pl::625a14ef-2f57-4ee7-b652-e94be11886b6" providerId="AD" clId="Web-{BAABC166-B490-4D07-B6F8-C639CA4910FA}" dt="2021-04-26T14:29:00.727" v="73"/>
          <ac:spMkLst>
            <pc:docMk/>
            <pc:sldMk cId="2458231725" sldId="259"/>
            <ac:spMk id="3" creationId="{C8F18ED3-A6E3-47AA-9715-FA7A0CF04575}"/>
          </ac:spMkLst>
        </pc:spChg>
        <pc:spChg chg="mod">
          <ac:chgData name="Amelia Jopa" userId="S::ajopa@sp5online.pl::625a14ef-2f57-4ee7-b652-e94be11886b6" providerId="AD" clId="Web-{BAABC166-B490-4D07-B6F8-C639CA4910FA}" dt="2021-04-26T14:30:01.791" v="76" actId="1076"/>
          <ac:spMkLst>
            <pc:docMk/>
            <pc:sldMk cId="2458231725" sldId="259"/>
            <ac:spMk id="4" creationId="{EFCCE657-9E1C-465E-A4F2-B370E19BDEA9}"/>
          </ac:spMkLst>
        </pc:spChg>
        <pc:spChg chg="add">
          <ac:chgData name="Amelia Jopa" userId="S::ajopa@sp5online.pl::625a14ef-2f57-4ee7-b652-e94be11886b6" providerId="AD" clId="Web-{BAABC166-B490-4D07-B6F8-C639CA4910FA}" dt="2021-04-26T14:29:16.384" v="74"/>
          <ac:spMkLst>
            <pc:docMk/>
            <pc:sldMk cId="2458231725" sldId="259"/>
            <ac:spMk id="10" creationId="{419501C6-F015-4273-AF88-E0F6C853899F}"/>
          </ac:spMkLst>
        </pc:spChg>
        <pc:spChg chg="add">
          <ac:chgData name="Amelia Jopa" userId="S::ajopa@sp5online.pl::625a14ef-2f57-4ee7-b652-e94be11886b6" providerId="AD" clId="Web-{BAABC166-B490-4D07-B6F8-C639CA4910FA}" dt="2021-04-26T14:29:16.384" v="74"/>
          <ac:spMkLst>
            <pc:docMk/>
            <pc:sldMk cId="2458231725" sldId="259"/>
            <ac:spMk id="12" creationId="{CA677DB7-5829-45BD-9754-5EC484CC4253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29:44.134" v="75" actId="14100"/>
          <ac:picMkLst>
            <pc:docMk/>
            <pc:sldMk cId="2458231725" sldId="259"/>
            <ac:picMk id="5" creationId="{E36445E6-0A60-4051-BE06-65FF0A0E19CE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30:45.308" v="84" actId="20577"/>
        <pc:sldMkLst>
          <pc:docMk/>
          <pc:sldMk cId="3133031190" sldId="260"/>
        </pc:sldMkLst>
        <pc:spChg chg="mod">
          <ac:chgData name="Amelia Jopa" userId="S::ajopa@sp5online.pl::625a14ef-2f57-4ee7-b652-e94be11886b6" providerId="AD" clId="Web-{BAABC166-B490-4D07-B6F8-C639CA4910FA}" dt="2021-04-26T14:30:11.807" v="77" actId="20577"/>
          <ac:spMkLst>
            <pc:docMk/>
            <pc:sldMk cId="3133031190" sldId="260"/>
            <ac:spMk id="2" creationId="{3C9EFE39-C3CB-4164-BD19-B99FB962008C}"/>
          </ac:spMkLst>
        </pc:spChg>
        <pc:spChg chg="del">
          <ac:chgData name="Amelia Jopa" userId="S::ajopa@sp5online.pl::625a14ef-2f57-4ee7-b652-e94be11886b6" providerId="AD" clId="Web-{BAABC166-B490-4D07-B6F8-C639CA4910FA}" dt="2021-04-26T14:30:29.651" v="79"/>
          <ac:spMkLst>
            <pc:docMk/>
            <pc:sldMk cId="3133031190" sldId="260"/>
            <ac:spMk id="3" creationId="{A68844F9-C588-42B3-B210-B17C3B994751}"/>
          </ac:spMkLst>
        </pc:spChg>
        <pc:spChg chg="mod">
          <ac:chgData name="Amelia Jopa" userId="S::ajopa@sp5online.pl::625a14ef-2f57-4ee7-b652-e94be11886b6" providerId="AD" clId="Web-{BAABC166-B490-4D07-B6F8-C639CA4910FA}" dt="2021-04-26T14:30:45.308" v="84" actId="20577"/>
          <ac:spMkLst>
            <pc:docMk/>
            <pc:sldMk cId="3133031190" sldId="260"/>
            <ac:spMk id="4" creationId="{0A7DED59-5521-4045-9860-61DF65701397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0:29.651" v="79"/>
          <ac:picMkLst>
            <pc:docMk/>
            <pc:sldMk cId="3133031190" sldId="260"/>
            <ac:picMk id="5" creationId="{19E1B4A9-1040-4C3F-98E9-0B93C81630D8}"/>
          </ac:picMkLst>
        </pc:picChg>
      </pc:sldChg>
      <pc:sldChg chg="addSp modSp new del">
        <pc:chgData name="Amelia Jopa" userId="S::ajopa@sp5online.pl::625a14ef-2f57-4ee7-b652-e94be11886b6" providerId="AD" clId="Web-{BAABC166-B490-4D07-B6F8-C639CA4910FA}" dt="2021-04-26T14:28:25.383" v="62"/>
        <pc:sldMkLst>
          <pc:docMk/>
          <pc:sldMk cId="524424551" sldId="261"/>
        </pc:sldMkLst>
        <pc:spChg chg="add mod">
          <ac:chgData name="Amelia Jopa" userId="S::ajopa@sp5online.pl::625a14ef-2f57-4ee7-b652-e94be11886b6" providerId="AD" clId="Web-{BAABC166-B490-4D07-B6F8-C639CA4910FA}" dt="2021-04-26T14:26:13.177" v="48" actId="20577"/>
          <ac:spMkLst>
            <pc:docMk/>
            <pc:sldMk cId="524424551" sldId="261"/>
            <ac:spMk id="2" creationId="{7ACD5B8D-29DF-4EA5-A72F-6A95F84E873A}"/>
          </ac:spMkLst>
        </pc:spChg>
        <pc:spChg chg="add mod">
          <ac:chgData name="Amelia Jopa" userId="S::ajopa@sp5online.pl::625a14ef-2f57-4ee7-b652-e94be11886b6" providerId="AD" clId="Web-{BAABC166-B490-4D07-B6F8-C639CA4910FA}" dt="2021-04-26T14:27:47.601" v="59" actId="20577"/>
          <ac:spMkLst>
            <pc:docMk/>
            <pc:sldMk cId="524424551" sldId="261"/>
            <ac:spMk id="4" creationId="{EE54EAEC-1166-4B36-AF6E-DAA6022100EF}"/>
          </ac:spMkLst>
        </pc:spChg>
        <pc:picChg chg="add mod">
          <ac:chgData name="Amelia Jopa" userId="S::ajopa@sp5online.pl::625a14ef-2f57-4ee7-b652-e94be11886b6" providerId="AD" clId="Web-{BAABC166-B490-4D07-B6F8-C639CA4910FA}" dt="2021-04-26T14:26:45.927" v="50" actId="1076"/>
          <ac:picMkLst>
            <pc:docMk/>
            <pc:sldMk cId="524424551" sldId="261"/>
            <ac:picMk id="3" creationId="{169C079D-7FE8-4432-8309-FC2C7899FEA1}"/>
          </ac:picMkLst>
        </pc:picChg>
        <pc:picChg chg="add mod">
          <ac:chgData name="Amelia Jopa" userId="S::ajopa@sp5online.pl::625a14ef-2f57-4ee7-b652-e94be11886b6" providerId="AD" clId="Web-{BAABC166-B490-4D07-B6F8-C639CA4910FA}" dt="2021-04-26T14:27:52.601" v="61" actId="1076"/>
          <ac:picMkLst>
            <pc:docMk/>
            <pc:sldMk cId="524424551" sldId="261"/>
            <ac:picMk id="5" creationId="{33B0D952-E19A-4CC4-A5E3-9812CD4505D7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34:20.093" v="142" actId="20577"/>
        <pc:sldMkLst>
          <pc:docMk/>
          <pc:sldMk cId="3914853974" sldId="261"/>
        </pc:sldMkLst>
        <pc:spChg chg="mod">
          <ac:chgData name="Amelia Jopa" userId="S::ajopa@sp5online.pl::625a14ef-2f57-4ee7-b652-e94be11886b6" providerId="AD" clId="Web-{BAABC166-B490-4D07-B6F8-C639CA4910FA}" dt="2021-04-26T14:32:10.481" v="113" actId="20577"/>
          <ac:spMkLst>
            <pc:docMk/>
            <pc:sldMk cId="3914853974" sldId="261"/>
            <ac:spMk id="2" creationId="{2AB8B86A-0FA5-4B38-8BC9-93F39BED477F}"/>
          </ac:spMkLst>
        </pc:spChg>
        <pc:spChg chg="del mod">
          <ac:chgData name="Amelia Jopa" userId="S::ajopa@sp5online.pl::625a14ef-2f57-4ee7-b652-e94be11886b6" providerId="AD" clId="Web-{BAABC166-B490-4D07-B6F8-C639CA4910FA}" dt="2021-04-26T14:33:36.655" v="121"/>
          <ac:spMkLst>
            <pc:docMk/>
            <pc:sldMk cId="3914853974" sldId="261"/>
            <ac:spMk id="3" creationId="{9B3F2FC5-915D-4D97-B1B9-7FE90EB6EC2C}"/>
          </ac:spMkLst>
        </pc:spChg>
        <pc:spChg chg="mod">
          <ac:chgData name="Amelia Jopa" userId="S::ajopa@sp5online.pl::625a14ef-2f57-4ee7-b652-e94be11886b6" providerId="AD" clId="Web-{BAABC166-B490-4D07-B6F8-C639CA4910FA}" dt="2021-04-26T14:34:20.093" v="142" actId="20577"/>
          <ac:spMkLst>
            <pc:docMk/>
            <pc:sldMk cId="3914853974" sldId="261"/>
            <ac:spMk id="4" creationId="{800047D4-5015-49CC-931F-75844A514E9F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3:36.655" v="121"/>
          <ac:picMkLst>
            <pc:docMk/>
            <pc:sldMk cId="3914853974" sldId="261"/>
            <ac:picMk id="5" creationId="{B5B057EA-774F-4AAA-84F0-6FC195739053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34:15.156" v="137" actId="20577"/>
        <pc:sldMkLst>
          <pc:docMk/>
          <pc:sldMk cId="323539254" sldId="262"/>
        </pc:sldMkLst>
        <pc:spChg chg="mod">
          <ac:chgData name="Amelia Jopa" userId="S::ajopa@sp5online.pl::625a14ef-2f57-4ee7-b652-e94be11886b6" providerId="AD" clId="Web-{BAABC166-B490-4D07-B6F8-C639CA4910FA}" dt="2021-04-26T14:34:10.296" v="131" actId="20577"/>
          <ac:spMkLst>
            <pc:docMk/>
            <pc:sldMk cId="323539254" sldId="262"/>
            <ac:spMk id="2" creationId="{9A8A0E02-BF15-44D3-BE53-45C44BBFF7C2}"/>
          </ac:spMkLst>
        </pc:spChg>
        <pc:spChg chg="del">
          <ac:chgData name="Amelia Jopa" userId="S::ajopa@sp5online.pl::625a14ef-2f57-4ee7-b652-e94be11886b6" providerId="AD" clId="Web-{BAABC166-B490-4D07-B6F8-C639CA4910FA}" dt="2021-04-26T14:34:11.468" v="132"/>
          <ac:spMkLst>
            <pc:docMk/>
            <pc:sldMk cId="323539254" sldId="262"/>
            <ac:spMk id="3" creationId="{05DC1A7A-BCA3-4339-B419-D6D97B2F1AC6}"/>
          </ac:spMkLst>
        </pc:spChg>
        <pc:spChg chg="mod">
          <ac:chgData name="Amelia Jopa" userId="S::ajopa@sp5online.pl::625a14ef-2f57-4ee7-b652-e94be11886b6" providerId="AD" clId="Web-{BAABC166-B490-4D07-B6F8-C639CA4910FA}" dt="2021-04-26T14:34:15.156" v="137" actId="20577"/>
          <ac:spMkLst>
            <pc:docMk/>
            <pc:sldMk cId="323539254" sldId="262"/>
            <ac:spMk id="4" creationId="{8EECBC0B-6E81-460F-AE0A-808BB70220B9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4:11.468" v="132"/>
          <ac:picMkLst>
            <pc:docMk/>
            <pc:sldMk cId="323539254" sldId="262"/>
            <ac:picMk id="5" creationId="{3FFE6237-BE9A-483B-891E-9C1425E7318A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38:31.099" v="197" actId="20577"/>
        <pc:sldMkLst>
          <pc:docMk/>
          <pc:sldMk cId="801100400" sldId="263"/>
        </pc:sldMkLst>
        <pc:spChg chg="mod">
          <ac:chgData name="Amelia Jopa" userId="S::ajopa@sp5online.pl::625a14ef-2f57-4ee7-b652-e94be11886b6" providerId="AD" clId="Web-{BAABC166-B490-4D07-B6F8-C639CA4910FA}" dt="2021-04-26T14:38:23.943" v="191" actId="20577"/>
          <ac:spMkLst>
            <pc:docMk/>
            <pc:sldMk cId="801100400" sldId="263"/>
            <ac:spMk id="2" creationId="{B3A7DC63-0ABD-4F6A-B8CE-55A7FD7AE64B}"/>
          </ac:spMkLst>
        </pc:spChg>
        <pc:spChg chg="del">
          <ac:chgData name="Amelia Jopa" userId="S::ajopa@sp5online.pl::625a14ef-2f57-4ee7-b652-e94be11886b6" providerId="AD" clId="Web-{BAABC166-B490-4D07-B6F8-C639CA4910FA}" dt="2021-04-26T14:38:29.302" v="192"/>
          <ac:spMkLst>
            <pc:docMk/>
            <pc:sldMk cId="801100400" sldId="263"/>
            <ac:spMk id="3" creationId="{3E59606C-7BF4-4B6F-85B8-8C9B73A5707E}"/>
          </ac:spMkLst>
        </pc:spChg>
        <pc:spChg chg="mod">
          <ac:chgData name="Amelia Jopa" userId="S::ajopa@sp5online.pl::625a14ef-2f57-4ee7-b652-e94be11886b6" providerId="AD" clId="Web-{BAABC166-B490-4D07-B6F8-C639CA4910FA}" dt="2021-04-26T14:38:31.099" v="197" actId="20577"/>
          <ac:spMkLst>
            <pc:docMk/>
            <pc:sldMk cId="801100400" sldId="263"/>
            <ac:spMk id="4" creationId="{152F2C33-B15F-429B-9B20-4D61A84E35EE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8:29.302" v="192"/>
          <ac:picMkLst>
            <pc:docMk/>
            <pc:sldMk cId="801100400" sldId="263"/>
            <ac:picMk id="5" creationId="{CA9D5989-AE19-410C-BB98-FD1F76A1965F}"/>
          </ac:picMkLst>
        </pc:picChg>
      </pc:sldChg>
      <pc:sldChg chg="addSp delSp modSp new mod setBg">
        <pc:chgData name="Amelia Jopa" userId="S::ajopa@sp5online.pl::625a14ef-2f57-4ee7-b652-e94be11886b6" providerId="AD" clId="Web-{BAABC166-B490-4D07-B6F8-C639CA4910FA}" dt="2021-04-26T14:37:14.707" v="175" actId="20577"/>
        <pc:sldMkLst>
          <pc:docMk/>
          <pc:sldMk cId="2845154763" sldId="264"/>
        </pc:sldMkLst>
        <pc:spChg chg="mod">
          <ac:chgData name="Amelia Jopa" userId="S::ajopa@sp5online.pl::625a14ef-2f57-4ee7-b652-e94be11886b6" providerId="AD" clId="Web-{BAABC166-B490-4D07-B6F8-C639CA4910FA}" dt="2021-04-26T14:36:54.628" v="166"/>
          <ac:spMkLst>
            <pc:docMk/>
            <pc:sldMk cId="2845154763" sldId="264"/>
            <ac:spMk id="2" creationId="{3DDD399F-BFD8-4AB1-AA83-CE3A49C8E991}"/>
          </ac:spMkLst>
        </pc:spChg>
        <pc:spChg chg="del">
          <ac:chgData name="Amelia Jopa" userId="S::ajopa@sp5online.pl::625a14ef-2f57-4ee7-b652-e94be11886b6" providerId="AD" clId="Web-{BAABC166-B490-4D07-B6F8-C639CA4910FA}" dt="2021-04-26T14:36:39.956" v="164"/>
          <ac:spMkLst>
            <pc:docMk/>
            <pc:sldMk cId="2845154763" sldId="264"/>
            <ac:spMk id="3" creationId="{A5288B56-8BFF-40DA-839B-102C9A7DE99C}"/>
          </ac:spMkLst>
        </pc:spChg>
        <pc:spChg chg="mod">
          <ac:chgData name="Amelia Jopa" userId="S::ajopa@sp5online.pl::625a14ef-2f57-4ee7-b652-e94be11886b6" providerId="AD" clId="Web-{BAABC166-B490-4D07-B6F8-C639CA4910FA}" dt="2021-04-26T14:37:14.707" v="175" actId="20577"/>
          <ac:spMkLst>
            <pc:docMk/>
            <pc:sldMk cId="2845154763" sldId="264"/>
            <ac:spMk id="4" creationId="{DF3C4F09-69D6-4F04-AF36-C70DF471E151}"/>
          </ac:spMkLst>
        </pc:spChg>
        <pc:spChg chg="add del">
          <ac:chgData name="Amelia Jopa" userId="S::ajopa@sp5online.pl::625a14ef-2f57-4ee7-b652-e94be11886b6" providerId="AD" clId="Web-{BAABC166-B490-4D07-B6F8-C639CA4910FA}" dt="2021-04-26T14:36:54.628" v="166"/>
          <ac:spMkLst>
            <pc:docMk/>
            <pc:sldMk cId="2845154763" sldId="264"/>
            <ac:spMk id="10" creationId="{419501C6-F015-4273-AF88-E0F6C853899F}"/>
          </ac:spMkLst>
        </pc:spChg>
        <pc:spChg chg="add del">
          <ac:chgData name="Amelia Jopa" userId="S::ajopa@sp5online.pl::625a14ef-2f57-4ee7-b652-e94be11886b6" providerId="AD" clId="Web-{BAABC166-B490-4D07-B6F8-C639CA4910FA}" dt="2021-04-26T14:36:54.628" v="166"/>
          <ac:spMkLst>
            <pc:docMk/>
            <pc:sldMk cId="2845154763" sldId="264"/>
            <ac:spMk id="12" creationId="{CA677DB7-5829-45BD-9754-5EC484CC4253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7:04.128" v="168" actId="14100"/>
          <ac:picMkLst>
            <pc:docMk/>
            <pc:sldMk cId="2845154763" sldId="264"/>
            <ac:picMk id="5" creationId="{266C934A-2A47-47AA-AAB4-97853D60D8CB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35:43.955" v="154" actId="20577"/>
        <pc:sldMkLst>
          <pc:docMk/>
          <pc:sldMk cId="2684515800" sldId="265"/>
        </pc:sldMkLst>
        <pc:spChg chg="mod">
          <ac:chgData name="Amelia Jopa" userId="S::ajopa@sp5online.pl::625a14ef-2f57-4ee7-b652-e94be11886b6" providerId="AD" clId="Web-{BAABC166-B490-4D07-B6F8-C639CA4910FA}" dt="2021-04-26T14:35:27.845" v="149" actId="20577"/>
          <ac:spMkLst>
            <pc:docMk/>
            <pc:sldMk cId="2684515800" sldId="265"/>
            <ac:spMk id="2" creationId="{0EBE0F3E-118D-4229-A65D-F28D3A757415}"/>
          </ac:spMkLst>
        </pc:spChg>
        <pc:spChg chg="del">
          <ac:chgData name="Amelia Jopa" userId="S::ajopa@sp5online.pl::625a14ef-2f57-4ee7-b652-e94be11886b6" providerId="AD" clId="Web-{BAABC166-B490-4D07-B6F8-C639CA4910FA}" dt="2021-04-26T14:35:36.611" v="150"/>
          <ac:spMkLst>
            <pc:docMk/>
            <pc:sldMk cId="2684515800" sldId="265"/>
            <ac:spMk id="3" creationId="{EBDEE79A-8DBC-4E47-A7C2-8EA4B6D75549}"/>
          </ac:spMkLst>
        </pc:spChg>
        <pc:spChg chg="mod">
          <ac:chgData name="Amelia Jopa" userId="S::ajopa@sp5online.pl::625a14ef-2f57-4ee7-b652-e94be11886b6" providerId="AD" clId="Web-{BAABC166-B490-4D07-B6F8-C639CA4910FA}" dt="2021-04-26T14:35:43.955" v="154" actId="20577"/>
          <ac:spMkLst>
            <pc:docMk/>
            <pc:sldMk cId="2684515800" sldId="265"/>
            <ac:spMk id="4" creationId="{1EE87FD6-F928-46A0-8355-E7B0FEC2BEA0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5:36.611" v="150"/>
          <ac:picMkLst>
            <pc:docMk/>
            <pc:sldMk cId="2684515800" sldId="265"/>
            <ac:picMk id="5" creationId="{26F4DB36-1838-4A05-9375-F65BFD1F8EE1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39:31.022" v="214" actId="20577"/>
        <pc:sldMkLst>
          <pc:docMk/>
          <pc:sldMk cId="2629632476" sldId="266"/>
        </pc:sldMkLst>
        <pc:spChg chg="mod">
          <ac:chgData name="Amelia Jopa" userId="S::ajopa@sp5online.pl::625a14ef-2f57-4ee7-b652-e94be11886b6" providerId="AD" clId="Web-{BAABC166-B490-4D07-B6F8-C639CA4910FA}" dt="2021-04-26T14:39:06.287" v="203" actId="20577"/>
          <ac:spMkLst>
            <pc:docMk/>
            <pc:sldMk cId="2629632476" sldId="266"/>
            <ac:spMk id="2" creationId="{69699858-2F61-412A-82EC-FBDADE01ACB4}"/>
          </ac:spMkLst>
        </pc:spChg>
        <pc:spChg chg="del">
          <ac:chgData name="Amelia Jopa" userId="S::ajopa@sp5online.pl::625a14ef-2f57-4ee7-b652-e94be11886b6" providerId="AD" clId="Web-{BAABC166-B490-4D07-B6F8-C639CA4910FA}" dt="2021-04-26T14:39:06.647" v="204"/>
          <ac:spMkLst>
            <pc:docMk/>
            <pc:sldMk cId="2629632476" sldId="266"/>
            <ac:spMk id="3" creationId="{41E3D801-CBF9-49C7-9D21-FAFA935ECED1}"/>
          </ac:spMkLst>
        </pc:spChg>
        <pc:spChg chg="mod">
          <ac:chgData name="Amelia Jopa" userId="S::ajopa@sp5online.pl::625a14ef-2f57-4ee7-b652-e94be11886b6" providerId="AD" clId="Web-{BAABC166-B490-4D07-B6F8-C639CA4910FA}" dt="2021-04-26T14:39:31.022" v="214" actId="20577"/>
          <ac:spMkLst>
            <pc:docMk/>
            <pc:sldMk cId="2629632476" sldId="266"/>
            <ac:spMk id="4" creationId="{4F7870F7-0A99-436C-86A2-B7518A1578D1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39:15.944" v="206" actId="14100"/>
          <ac:picMkLst>
            <pc:docMk/>
            <pc:sldMk cId="2629632476" sldId="266"/>
            <ac:picMk id="5" creationId="{D3B4BFE7-A758-4902-9967-F149869F4C5C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40:09.539" v="224" actId="20577"/>
        <pc:sldMkLst>
          <pc:docMk/>
          <pc:sldMk cId="3358084980" sldId="267"/>
        </pc:sldMkLst>
        <pc:spChg chg="mod">
          <ac:chgData name="Amelia Jopa" userId="S::ajopa@sp5online.pl::625a14ef-2f57-4ee7-b652-e94be11886b6" providerId="AD" clId="Web-{BAABC166-B490-4D07-B6F8-C639CA4910FA}" dt="2021-04-26T14:40:03.523" v="221" actId="20577"/>
          <ac:spMkLst>
            <pc:docMk/>
            <pc:sldMk cId="3358084980" sldId="267"/>
            <ac:spMk id="2" creationId="{1C1D0ED5-E1EC-4879-8274-69288C8AEB18}"/>
          </ac:spMkLst>
        </pc:spChg>
        <pc:spChg chg="del">
          <ac:chgData name="Amelia Jopa" userId="S::ajopa@sp5online.pl::625a14ef-2f57-4ee7-b652-e94be11886b6" providerId="AD" clId="Web-{BAABC166-B490-4D07-B6F8-C639CA4910FA}" dt="2021-04-26T14:40:04.148" v="222"/>
          <ac:spMkLst>
            <pc:docMk/>
            <pc:sldMk cId="3358084980" sldId="267"/>
            <ac:spMk id="3" creationId="{650FE672-1D76-4E72-A4A7-E11256A1A7D3}"/>
          </ac:spMkLst>
        </pc:spChg>
        <pc:spChg chg="mod">
          <ac:chgData name="Amelia Jopa" userId="S::ajopa@sp5online.pl::625a14ef-2f57-4ee7-b652-e94be11886b6" providerId="AD" clId="Web-{BAABC166-B490-4D07-B6F8-C639CA4910FA}" dt="2021-04-26T14:40:09.539" v="224" actId="20577"/>
          <ac:spMkLst>
            <pc:docMk/>
            <pc:sldMk cId="3358084980" sldId="267"/>
            <ac:spMk id="4" creationId="{6CE297D7-9CC1-499D-BDB3-A837E81F2697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40:04.148" v="222"/>
          <ac:picMkLst>
            <pc:docMk/>
            <pc:sldMk cId="3358084980" sldId="267"/>
            <ac:picMk id="5" creationId="{9A597459-1F99-4AB3-B88A-1D68AA7F231F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43:03.793" v="249" actId="20577"/>
        <pc:sldMkLst>
          <pc:docMk/>
          <pc:sldMk cId="2493948982" sldId="268"/>
        </pc:sldMkLst>
        <pc:spChg chg="mod">
          <ac:chgData name="Amelia Jopa" userId="S::ajopa@sp5online.pl::625a14ef-2f57-4ee7-b652-e94be11886b6" providerId="AD" clId="Web-{BAABC166-B490-4D07-B6F8-C639CA4910FA}" dt="2021-04-26T14:42:59.918" v="244" actId="20577"/>
          <ac:spMkLst>
            <pc:docMk/>
            <pc:sldMk cId="2493948982" sldId="268"/>
            <ac:spMk id="2" creationId="{0377AB0A-1277-4D8A-A5C4-2E03845BCE3D}"/>
          </ac:spMkLst>
        </pc:spChg>
        <pc:spChg chg="del">
          <ac:chgData name="Amelia Jopa" userId="S::ajopa@sp5online.pl::625a14ef-2f57-4ee7-b652-e94be11886b6" providerId="AD" clId="Web-{BAABC166-B490-4D07-B6F8-C639CA4910FA}" dt="2021-04-26T14:43:02.730" v="245"/>
          <ac:spMkLst>
            <pc:docMk/>
            <pc:sldMk cId="2493948982" sldId="268"/>
            <ac:spMk id="3" creationId="{96F02AF5-CF70-4806-B738-9053EBDC96B2}"/>
          </ac:spMkLst>
        </pc:spChg>
        <pc:spChg chg="mod">
          <ac:chgData name="Amelia Jopa" userId="S::ajopa@sp5online.pl::625a14ef-2f57-4ee7-b652-e94be11886b6" providerId="AD" clId="Web-{BAABC166-B490-4D07-B6F8-C639CA4910FA}" dt="2021-04-26T14:43:03.793" v="249" actId="20577"/>
          <ac:spMkLst>
            <pc:docMk/>
            <pc:sldMk cId="2493948982" sldId="268"/>
            <ac:spMk id="4" creationId="{A50D549A-0B37-415C-AD1D-07BDFB5E60F7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43:02.730" v="245"/>
          <ac:picMkLst>
            <pc:docMk/>
            <pc:sldMk cId="2493948982" sldId="268"/>
            <ac:picMk id="5" creationId="{0700E613-E48F-4D1C-929C-CE1A0081B65F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51:53.382" v="298" actId="20577"/>
        <pc:sldMkLst>
          <pc:docMk/>
          <pc:sldMk cId="235786130" sldId="269"/>
        </pc:sldMkLst>
        <pc:spChg chg="mod">
          <ac:chgData name="Amelia Jopa" userId="S::ajopa@sp5online.pl::625a14ef-2f57-4ee7-b652-e94be11886b6" providerId="AD" clId="Web-{BAABC166-B490-4D07-B6F8-C639CA4910FA}" dt="2021-04-26T14:47:36.986" v="259" actId="20577"/>
          <ac:spMkLst>
            <pc:docMk/>
            <pc:sldMk cId="235786130" sldId="269"/>
            <ac:spMk id="2" creationId="{19E52E1C-B75B-458E-B0E2-133B37F94C50}"/>
          </ac:spMkLst>
        </pc:spChg>
        <pc:spChg chg="del">
          <ac:chgData name="Amelia Jopa" userId="S::ajopa@sp5online.pl::625a14ef-2f57-4ee7-b652-e94be11886b6" providerId="AD" clId="Web-{BAABC166-B490-4D07-B6F8-C639CA4910FA}" dt="2021-04-26T14:47:39.564" v="260"/>
          <ac:spMkLst>
            <pc:docMk/>
            <pc:sldMk cId="235786130" sldId="269"/>
            <ac:spMk id="3" creationId="{CC5E3B3B-674E-4F61-9217-CF30F99D4249}"/>
          </ac:spMkLst>
        </pc:spChg>
        <pc:spChg chg="mod">
          <ac:chgData name="Amelia Jopa" userId="S::ajopa@sp5online.pl::625a14ef-2f57-4ee7-b652-e94be11886b6" providerId="AD" clId="Web-{BAABC166-B490-4D07-B6F8-C639CA4910FA}" dt="2021-04-26T14:51:53.382" v="298" actId="20577"/>
          <ac:spMkLst>
            <pc:docMk/>
            <pc:sldMk cId="235786130" sldId="269"/>
            <ac:spMk id="4" creationId="{4417FCD6-8D0C-459D-A680-095AECDF822A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47:39.564" v="260"/>
          <ac:picMkLst>
            <pc:docMk/>
            <pc:sldMk cId="235786130" sldId="269"/>
            <ac:picMk id="5" creationId="{37D5F2EE-4E19-4B23-B2AE-8E3386203D72}"/>
          </ac:picMkLst>
        </pc:picChg>
      </pc:sldChg>
      <pc:sldChg chg="addSp delSp modSp new ord">
        <pc:chgData name="Amelia Jopa" userId="S::ajopa@sp5online.pl::625a14ef-2f57-4ee7-b652-e94be11886b6" providerId="AD" clId="Web-{BAABC166-B490-4D07-B6F8-C639CA4910FA}" dt="2021-04-26T14:52:15.086" v="307" actId="20577"/>
        <pc:sldMkLst>
          <pc:docMk/>
          <pc:sldMk cId="1147352916" sldId="270"/>
        </pc:sldMkLst>
        <pc:spChg chg="mod">
          <ac:chgData name="Amelia Jopa" userId="S::ajopa@sp5online.pl::625a14ef-2f57-4ee7-b652-e94be11886b6" providerId="AD" clId="Web-{BAABC166-B490-4D07-B6F8-C639CA4910FA}" dt="2021-04-26T14:49:09.551" v="268" actId="20577"/>
          <ac:spMkLst>
            <pc:docMk/>
            <pc:sldMk cId="1147352916" sldId="270"/>
            <ac:spMk id="2" creationId="{B851E833-B6F5-4C10-AFEE-008C1EE360C6}"/>
          </ac:spMkLst>
        </pc:spChg>
        <pc:spChg chg="del">
          <ac:chgData name="Amelia Jopa" userId="S::ajopa@sp5online.pl::625a14ef-2f57-4ee7-b652-e94be11886b6" providerId="AD" clId="Web-{BAABC166-B490-4D07-B6F8-C639CA4910FA}" dt="2021-04-26T14:49:09.988" v="269"/>
          <ac:spMkLst>
            <pc:docMk/>
            <pc:sldMk cId="1147352916" sldId="270"/>
            <ac:spMk id="3" creationId="{E5E61A8D-BDF6-4210-B3F4-ED529AA34C1B}"/>
          </ac:spMkLst>
        </pc:spChg>
        <pc:spChg chg="mod">
          <ac:chgData name="Amelia Jopa" userId="S::ajopa@sp5online.pl::625a14ef-2f57-4ee7-b652-e94be11886b6" providerId="AD" clId="Web-{BAABC166-B490-4D07-B6F8-C639CA4910FA}" dt="2021-04-26T14:52:15.086" v="307" actId="20577"/>
          <ac:spMkLst>
            <pc:docMk/>
            <pc:sldMk cId="1147352916" sldId="270"/>
            <ac:spMk id="4" creationId="{025ECFE3-2E00-4B6C-A407-EEF0D0AD2B93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49:16.816" v="271" actId="14100"/>
          <ac:picMkLst>
            <pc:docMk/>
            <pc:sldMk cId="1147352916" sldId="270"/>
            <ac:picMk id="5" creationId="{24B8431F-19D7-4199-8507-26678B31F053}"/>
          </ac:picMkLst>
        </pc:picChg>
      </pc:sldChg>
      <pc:sldChg chg="addSp delSp modSp new ord">
        <pc:chgData name="Amelia Jopa" userId="S::ajopa@sp5online.pl::625a14ef-2f57-4ee7-b652-e94be11886b6" providerId="AD" clId="Web-{BAABC166-B490-4D07-B6F8-C639CA4910FA}" dt="2021-04-26T14:52:05.117" v="301" actId="20577"/>
        <pc:sldMkLst>
          <pc:docMk/>
          <pc:sldMk cId="534727754" sldId="271"/>
        </pc:sldMkLst>
        <pc:spChg chg="mod">
          <ac:chgData name="Amelia Jopa" userId="S::ajopa@sp5online.pl::625a14ef-2f57-4ee7-b652-e94be11886b6" providerId="AD" clId="Web-{BAABC166-B490-4D07-B6F8-C639CA4910FA}" dt="2021-04-26T14:50:26.802" v="280" actId="20577"/>
          <ac:spMkLst>
            <pc:docMk/>
            <pc:sldMk cId="534727754" sldId="271"/>
            <ac:spMk id="2" creationId="{733A8148-82ED-4B82-8FFA-B484D1FF06AF}"/>
          </ac:spMkLst>
        </pc:spChg>
        <pc:spChg chg="del">
          <ac:chgData name="Amelia Jopa" userId="S::ajopa@sp5online.pl::625a14ef-2f57-4ee7-b652-e94be11886b6" providerId="AD" clId="Web-{BAABC166-B490-4D07-B6F8-C639CA4910FA}" dt="2021-04-26T14:50:27.193" v="281"/>
          <ac:spMkLst>
            <pc:docMk/>
            <pc:sldMk cId="534727754" sldId="271"/>
            <ac:spMk id="3" creationId="{214399B4-6406-4BC2-8CD2-A2A58BE3407A}"/>
          </ac:spMkLst>
        </pc:spChg>
        <pc:spChg chg="mod">
          <ac:chgData name="Amelia Jopa" userId="S::ajopa@sp5online.pl::625a14ef-2f57-4ee7-b652-e94be11886b6" providerId="AD" clId="Web-{BAABC166-B490-4D07-B6F8-C639CA4910FA}" dt="2021-04-26T14:52:05.117" v="301" actId="20577"/>
          <ac:spMkLst>
            <pc:docMk/>
            <pc:sldMk cId="534727754" sldId="271"/>
            <ac:spMk id="4" creationId="{A6D4A422-7ED2-401B-9BF9-143C2FD6B3D5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50:32.443" v="283" actId="14100"/>
          <ac:picMkLst>
            <pc:docMk/>
            <pc:sldMk cId="534727754" sldId="271"/>
            <ac:picMk id="5" creationId="{FD07C2E2-3316-4585-9FCF-01A547C72390}"/>
          </ac:picMkLst>
        </pc:picChg>
      </pc:sldChg>
      <pc:sldChg chg="addSp delSp modSp new mod setBg">
        <pc:chgData name="Amelia Jopa" userId="S::ajopa@sp5online.pl::625a14ef-2f57-4ee7-b652-e94be11886b6" providerId="AD" clId="Web-{BAABC166-B490-4D07-B6F8-C639CA4910FA}" dt="2021-04-26T14:41:48.385" v="233"/>
        <pc:sldMkLst>
          <pc:docMk/>
          <pc:sldMk cId="254610805" sldId="272"/>
        </pc:sldMkLst>
        <pc:spChg chg="mod">
          <ac:chgData name="Amelia Jopa" userId="S::ajopa@sp5online.pl::625a14ef-2f57-4ee7-b652-e94be11886b6" providerId="AD" clId="Web-{BAABC166-B490-4D07-B6F8-C639CA4910FA}" dt="2021-04-26T14:41:48.385" v="233"/>
          <ac:spMkLst>
            <pc:docMk/>
            <pc:sldMk cId="254610805" sldId="272"/>
            <ac:spMk id="2" creationId="{16EC68FF-F528-4550-9C8D-D15E310FB067}"/>
          </ac:spMkLst>
        </pc:spChg>
        <pc:spChg chg="del">
          <ac:chgData name="Amelia Jopa" userId="S::ajopa@sp5online.pl::625a14ef-2f57-4ee7-b652-e94be11886b6" providerId="AD" clId="Web-{BAABC166-B490-4D07-B6F8-C639CA4910FA}" dt="2021-04-26T14:41:48.385" v="233"/>
          <ac:spMkLst>
            <pc:docMk/>
            <pc:sldMk cId="254610805" sldId="272"/>
            <ac:spMk id="3" creationId="{2A4DC7AE-B60B-4A36-AFF6-47DEB7C34C01}"/>
          </ac:spMkLst>
        </pc:spChg>
        <pc:spChg chg="add">
          <ac:chgData name="Amelia Jopa" userId="S::ajopa@sp5online.pl::625a14ef-2f57-4ee7-b652-e94be11886b6" providerId="AD" clId="Web-{BAABC166-B490-4D07-B6F8-C639CA4910FA}" dt="2021-04-26T14:41:48.385" v="233"/>
          <ac:spMkLst>
            <pc:docMk/>
            <pc:sldMk cId="254610805" sldId="272"/>
            <ac:spMk id="9" creationId="{A70E44F7-1AE7-45C1-BB2F-447BC47EA0F3}"/>
          </ac:spMkLst>
        </pc:spChg>
        <pc:picChg chg="add">
          <ac:chgData name="Amelia Jopa" userId="S::ajopa@sp5online.pl::625a14ef-2f57-4ee7-b652-e94be11886b6" providerId="AD" clId="Web-{BAABC166-B490-4D07-B6F8-C639CA4910FA}" dt="2021-04-26T14:41:48.385" v="233"/>
          <ac:picMkLst>
            <pc:docMk/>
            <pc:sldMk cId="254610805" sldId="272"/>
            <ac:picMk id="5" creationId="{7EE5B104-C937-4B1E-804B-F773386AF32E}"/>
          </ac:picMkLst>
        </pc:picChg>
      </pc:sldChg>
      <pc:sldChg chg="addSp delSp modSp new mod ord setBg">
        <pc:chgData name="Amelia Jopa" userId="S::ajopa@sp5online.pl::625a14ef-2f57-4ee7-b652-e94be11886b6" providerId="AD" clId="Web-{BAABC166-B490-4D07-B6F8-C639CA4910FA}" dt="2021-04-26T14:45:46.921" v="256"/>
        <pc:sldMkLst>
          <pc:docMk/>
          <pc:sldMk cId="362867023" sldId="273"/>
        </pc:sldMkLst>
        <pc:spChg chg="mod ord">
          <ac:chgData name="Amelia Jopa" userId="S::ajopa@sp5online.pl::625a14ef-2f57-4ee7-b652-e94be11886b6" providerId="AD" clId="Web-{BAABC166-B490-4D07-B6F8-C639CA4910FA}" dt="2021-04-26T14:45:46.921" v="256"/>
          <ac:spMkLst>
            <pc:docMk/>
            <pc:sldMk cId="362867023" sldId="273"/>
            <ac:spMk id="2" creationId="{8AB7A1B1-3DD2-4E3D-AA21-816592B77F26}"/>
          </ac:spMkLst>
        </pc:spChg>
        <pc:spChg chg="del">
          <ac:chgData name="Amelia Jopa" userId="S::ajopa@sp5online.pl::625a14ef-2f57-4ee7-b652-e94be11886b6" providerId="AD" clId="Web-{BAABC166-B490-4D07-B6F8-C639CA4910FA}" dt="2021-04-26T14:45:43.093" v="255"/>
          <ac:spMkLst>
            <pc:docMk/>
            <pc:sldMk cId="362867023" sldId="273"/>
            <ac:spMk id="3" creationId="{71948D67-7A64-4BFF-B17E-42E7587CAE44}"/>
          </ac:spMkLst>
        </pc:spChg>
        <pc:spChg chg="add">
          <ac:chgData name="Amelia Jopa" userId="S::ajopa@sp5online.pl::625a14ef-2f57-4ee7-b652-e94be11886b6" providerId="AD" clId="Web-{BAABC166-B490-4D07-B6F8-C639CA4910FA}" dt="2021-04-26T14:45:46.921" v="256"/>
          <ac:spMkLst>
            <pc:docMk/>
            <pc:sldMk cId="362867023" sldId="273"/>
            <ac:spMk id="9" creationId="{A70E44F7-1AE7-45C1-BB2F-447BC47EA0F3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45:46.921" v="256"/>
          <ac:picMkLst>
            <pc:docMk/>
            <pc:sldMk cId="362867023" sldId="273"/>
            <ac:picMk id="4" creationId="{B5222B5E-4BE3-4FCD-91BB-E76915C3E0D8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56:36.248" v="350" actId="20577"/>
        <pc:sldMkLst>
          <pc:docMk/>
          <pc:sldMk cId="269095239" sldId="274"/>
        </pc:sldMkLst>
        <pc:spChg chg="mod">
          <ac:chgData name="Amelia Jopa" userId="S::ajopa@sp5online.pl::625a14ef-2f57-4ee7-b652-e94be11886b6" providerId="AD" clId="Web-{BAABC166-B490-4D07-B6F8-C639CA4910FA}" dt="2021-04-26T14:56:31.373" v="343" actId="20577"/>
          <ac:spMkLst>
            <pc:docMk/>
            <pc:sldMk cId="269095239" sldId="274"/>
            <ac:spMk id="2" creationId="{798D5F96-116A-4ADC-B871-C79A8C3A2120}"/>
          </ac:spMkLst>
        </pc:spChg>
        <pc:spChg chg="del">
          <ac:chgData name="Amelia Jopa" userId="S::ajopa@sp5online.pl::625a14ef-2f57-4ee7-b652-e94be11886b6" providerId="AD" clId="Web-{BAABC166-B490-4D07-B6F8-C639CA4910FA}" dt="2021-04-26T14:56:32.888" v="344"/>
          <ac:spMkLst>
            <pc:docMk/>
            <pc:sldMk cId="269095239" sldId="274"/>
            <ac:spMk id="3" creationId="{C9CE1AA4-FD72-46F9-9A9A-1CA225EE3693}"/>
          </ac:spMkLst>
        </pc:spChg>
        <pc:spChg chg="mod">
          <ac:chgData name="Amelia Jopa" userId="S::ajopa@sp5online.pl::625a14ef-2f57-4ee7-b652-e94be11886b6" providerId="AD" clId="Web-{BAABC166-B490-4D07-B6F8-C639CA4910FA}" dt="2021-04-26T14:56:36.248" v="350" actId="20577"/>
          <ac:spMkLst>
            <pc:docMk/>
            <pc:sldMk cId="269095239" sldId="274"/>
            <ac:spMk id="4" creationId="{489B5AB6-3458-4C21-B4BD-A1056B0E08E6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56:32.888" v="344"/>
          <ac:picMkLst>
            <pc:docMk/>
            <pc:sldMk cId="269095239" sldId="274"/>
            <ac:picMk id="5" creationId="{F370991B-319B-458B-A904-64090F4ED606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55:40.809" v="334" actId="20577"/>
        <pc:sldMkLst>
          <pc:docMk/>
          <pc:sldMk cId="2959161772" sldId="275"/>
        </pc:sldMkLst>
        <pc:spChg chg="mod">
          <ac:chgData name="Amelia Jopa" userId="S::ajopa@sp5online.pl::625a14ef-2f57-4ee7-b652-e94be11886b6" providerId="AD" clId="Web-{BAABC166-B490-4D07-B6F8-C639CA4910FA}" dt="2021-04-26T14:55:33.965" v="331" actId="20577"/>
          <ac:spMkLst>
            <pc:docMk/>
            <pc:sldMk cId="2959161772" sldId="275"/>
            <ac:spMk id="2" creationId="{1B6CC12C-F33D-488C-9DF5-27205B398124}"/>
          </ac:spMkLst>
        </pc:spChg>
        <pc:spChg chg="del">
          <ac:chgData name="Amelia Jopa" userId="S::ajopa@sp5online.pl::625a14ef-2f57-4ee7-b652-e94be11886b6" providerId="AD" clId="Web-{BAABC166-B490-4D07-B6F8-C639CA4910FA}" dt="2021-04-26T14:55:39.762" v="332"/>
          <ac:spMkLst>
            <pc:docMk/>
            <pc:sldMk cId="2959161772" sldId="275"/>
            <ac:spMk id="3" creationId="{BBB407F5-3B7F-4CEC-AFF7-7F4D20B380BA}"/>
          </ac:spMkLst>
        </pc:spChg>
        <pc:spChg chg="mod">
          <ac:chgData name="Amelia Jopa" userId="S::ajopa@sp5online.pl::625a14ef-2f57-4ee7-b652-e94be11886b6" providerId="AD" clId="Web-{BAABC166-B490-4D07-B6F8-C639CA4910FA}" dt="2021-04-26T14:55:40.809" v="334" actId="20577"/>
          <ac:spMkLst>
            <pc:docMk/>
            <pc:sldMk cId="2959161772" sldId="275"/>
            <ac:spMk id="4" creationId="{C9EEF3E1-BE83-4C4C-8D9E-AD99664BC0E7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55:39.762" v="332"/>
          <ac:picMkLst>
            <pc:docMk/>
            <pc:sldMk cId="2959161772" sldId="275"/>
            <ac:picMk id="5" creationId="{9AA94892-B976-4621-80A7-69A2B7C508AF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51:49.288" v="295" actId="20577"/>
        <pc:sldMkLst>
          <pc:docMk/>
          <pc:sldMk cId="3091212275" sldId="276"/>
        </pc:sldMkLst>
        <pc:spChg chg="mod">
          <ac:chgData name="Amelia Jopa" userId="S::ajopa@sp5online.pl::625a14ef-2f57-4ee7-b652-e94be11886b6" providerId="AD" clId="Web-{BAABC166-B490-4D07-B6F8-C639CA4910FA}" dt="2021-04-26T14:51:36.226" v="289" actId="20577"/>
          <ac:spMkLst>
            <pc:docMk/>
            <pc:sldMk cId="3091212275" sldId="276"/>
            <ac:spMk id="2" creationId="{ED74A0F9-140A-4C77-A164-B8B1A5178BE0}"/>
          </ac:spMkLst>
        </pc:spChg>
        <pc:spChg chg="del">
          <ac:chgData name="Amelia Jopa" userId="S::ajopa@sp5online.pl::625a14ef-2f57-4ee7-b652-e94be11886b6" providerId="AD" clId="Web-{BAABC166-B490-4D07-B6F8-C639CA4910FA}" dt="2021-04-26T14:51:38.616" v="290"/>
          <ac:spMkLst>
            <pc:docMk/>
            <pc:sldMk cId="3091212275" sldId="276"/>
            <ac:spMk id="3" creationId="{006886B0-ABD0-4DA1-A247-37ADEF3F6290}"/>
          </ac:spMkLst>
        </pc:spChg>
        <pc:spChg chg="mod">
          <ac:chgData name="Amelia Jopa" userId="S::ajopa@sp5online.pl::625a14ef-2f57-4ee7-b652-e94be11886b6" providerId="AD" clId="Web-{BAABC166-B490-4D07-B6F8-C639CA4910FA}" dt="2021-04-26T14:51:49.288" v="295" actId="20577"/>
          <ac:spMkLst>
            <pc:docMk/>
            <pc:sldMk cId="3091212275" sldId="276"/>
            <ac:spMk id="4" creationId="{35513675-6679-4AFD-BD10-451A725CD8C0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51:38.616" v="290"/>
          <ac:picMkLst>
            <pc:docMk/>
            <pc:sldMk cId="3091212275" sldId="276"/>
            <ac:picMk id="5" creationId="{222D6051-6255-4ABA-B638-9E499205FCB2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4:53:28.166" v="315" actId="20577"/>
        <pc:sldMkLst>
          <pc:docMk/>
          <pc:sldMk cId="3901344442" sldId="277"/>
        </pc:sldMkLst>
        <pc:spChg chg="mod">
          <ac:chgData name="Amelia Jopa" userId="S::ajopa@sp5online.pl::625a14ef-2f57-4ee7-b652-e94be11886b6" providerId="AD" clId="Web-{BAABC166-B490-4D07-B6F8-C639CA4910FA}" dt="2021-04-26T14:53:23.291" v="313" actId="20577"/>
          <ac:spMkLst>
            <pc:docMk/>
            <pc:sldMk cId="3901344442" sldId="277"/>
            <ac:spMk id="2" creationId="{F6EE618D-D685-427E-AC35-ADB9F29A7668}"/>
          </ac:spMkLst>
        </pc:spChg>
        <pc:spChg chg="del">
          <ac:chgData name="Amelia Jopa" userId="S::ajopa@sp5online.pl::625a14ef-2f57-4ee7-b652-e94be11886b6" providerId="AD" clId="Web-{BAABC166-B490-4D07-B6F8-C639CA4910FA}" dt="2021-04-26T14:53:25.166" v="314"/>
          <ac:spMkLst>
            <pc:docMk/>
            <pc:sldMk cId="3901344442" sldId="277"/>
            <ac:spMk id="3" creationId="{5D56D40B-F691-424F-A190-5B9C9A60D19E}"/>
          </ac:spMkLst>
        </pc:spChg>
        <pc:spChg chg="mod">
          <ac:chgData name="Amelia Jopa" userId="S::ajopa@sp5online.pl::625a14ef-2f57-4ee7-b652-e94be11886b6" providerId="AD" clId="Web-{BAABC166-B490-4D07-B6F8-C639CA4910FA}" dt="2021-04-26T14:53:28.166" v="315" actId="20577"/>
          <ac:spMkLst>
            <pc:docMk/>
            <pc:sldMk cId="3901344442" sldId="277"/>
            <ac:spMk id="4" creationId="{8657889A-49DD-4C25-A44F-A15ECAA5E18D}"/>
          </ac:spMkLst>
        </pc:spChg>
        <pc:picChg chg="add mod ord">
          <ac:chgData name="Amelia Jopa" userId="S::ajopa@sp5online.pl::625a14ef-2f57-4ee7-b652-e94be11886b6" providerId="AD" clId="Web-{BAABC166-B490-4D07-B6F8-C639CA4910FA}" dt="2021-04-26T14:53:25.166" v="314"/>
          <ac:picMkLst>
            <pc:docMk/>
            <pc:sldMk cId="3901344442" sldId="277"/>
            <ac:picMk id="5" creationId="{64D3C070-1682-4B94-BD39-331C189DA6A1}"/>
          </ac:picMkLst>
        </pc:picChg>
      </pc:sldChg>
      <pc:sldChg chg="addSp delSp modSp new mod setBg">
        <pc:chgData name="Amelia Jopa" userId="S::ajopa@sp5online.pl::625a14ef-2f57-4ee7-b652-e94be11886b6" providerId="AD" clId="Web-{BAABC166-B490-4D07-B6F8-C639CA4910FA}" dt="2021-04-26T14:58:47.266" v="363"/>
        <pc:sldMkLst>
          <pc:docMk/>
          <pc:sldMk cId="1707195516" sldId="278"/>
        </pc:sldMkLst>
        <pc:spChg chg="mod ord">
          <ac:chgData name="Amelia Jopa" userId="S::ajopa@sp5online.pl::625a14ef-2f57-4ee7-b652-e94be11886b6" providerId="AD" clId="Web-{BAABC166-B490-4D07-B6F8-C639CA4910FA}" dt="2021-04-26T14:58:47.266" v="363"/>
          <ac:spMkLst>
            <pc:docMk/>
            <pc:sldMk cId="1707195516" sldId="278"/>
            <ac:spMk id="2" creationId="{ADF86E89-09BC-428E-8235-2252C5B33CD5}"/>
          </ac:spMkLst>
        </pc:spChg>
        <pc:spChg chg="del">
          <ac:chgData name="Amelia Jopa" userId="S::ajopa@sp5online.pl::625a14ef-2f57-4ee7-b652-e94be11886b6" providerId="AD" clId="Web-{BAABC166-B490-4D07-B6F8-C639CA4910FA}" dt="2021-04-26T14:58:31.922" v="360"/>
          <ac:spMkLst>
            <pc:docMk/>
            <pc:sldMk cId="1707195516" sldId="278"/>
            <ac:spMk id="3" creationId="{5CA4E3EB-7E8C-4BCB-9857-526953AF706A}"/>
          </ac:spMkLst>
        </pc:spChg>
        <pc:spChg chg="del">
          <ac:chgData name="Amelia Jopa" userId="S::ajopa@sp5online.pl::625a14ef-2f57-4ee7-b652-e94be11886b6" providerId="AD" clId="Web-{BAABC166-B490-4D07-B6F8-C639CA4910FA}" dt="2021-04-26T14:58:47.266" v="363"/>
          <ac:spMkLst>
            <pc:docMk/>
            <pc:sldMk cId="1707195516" sldId="278"/>
            <ac:spMk id="4" creationId="{FD82F72E-DA50-483A-BD4F-E42A96169E07}"/>
          </ac:spMkLst>
        </pc:spChg>
        <pc:spChg chg="add del mod">
          <ac:chgData name="Amelia Jopa" userId="S::ajopa@sp5online.pl::625a14ef-2f57-4ee7-b652-e94be11886b6" providerId="AD" clId="Web-{BAABC166-B490-4D07-B6F8-C639CA4910FA}" dt="2021-04-26T14:58:43.344" v="362"/>
          <ac:spMkLst>
            <pc:docMk/>
            <pc:sldMk cId="1707195516" sldId="278"/>
            <ac:spMk id="7" creationId="{F22A2050-C438-4D3A-B3DF-A8BBCC24FF7C}"/>
          </ac:spMkLst>
        </pc:spChg>
        <pc:spChg chg="add">
          <ac:chgData name="Amelia Jopa" userId="S::ajopa@sp5online.pl::625a14ef-2f57-4ee7-b652-e94be11886b6" providerId="AD" clId="Web-{BAABC166-B490-4D07-B6F8-C639CA4910FA}" dt="2021-04-26T14:58:47.266" v="363"/>
          <ac:spMkLst>
            <pc:docMk/>
            <pc:sldMk cId="1707195516" sldId="278"/>
            <ac:spMk id="13" creationId="{A70E44F7-1AE7-45C1-BB2F-447BC47EA0F3}"/>
          </ac:spMkLst>
        </pc:spChg>
        <pc:picChg chg="add del mod ord">
          <ac:chgData name="Amelia Jopa" userId="S::ajopa@sp5online.pl::625a14ef-2f57-4ee7-b652-e94be11886b6" providerId="AD" clId="Web-{BAABC166-B490-4D07-B6F8-C639CA4910FA}" dt="2021-04-26T14:58:36.266" v="361"/>
          <ac:picMkLst>
            <pc:docMk/>
            <pc:sldMk cId="1707195516" sldId="278"/>
            <ac:picMk id="5" creationId="{607D3ADD-7BE7-4CC1-BB49-79C60F3A4477}"/>
          </ac:picMkLst>
        </pc:picChg>
        <pc:picChg chg="add mod ord">
          <ac:chgData name="Amelia Jopa" userId="S::ajopa@sp5online.pl::625a14ef-2f57-4ee7-b652-e94be11886b6" providerId="AD" clId="Web-{BAABC166-B490-4D07-B6F8-C639CA4910FA}" dt="2021-04-26T14:58:47.266" v="363"/>
          <ac:picMkLst>
            <pc:docMk/>
            <pc:sldMk cId="1707195516" sldId="278"/>
            <ac:picMk id="8" creationId="{F02438D7-24B4-403A-B291-C13BD21ED4B7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5:00:16.550" v="379" actId="20577"/>
        <pc:sldMkLst>
          <pc:docMk/>
          <pc:sldMk cId="3343447446" sldId="279"/>
        </pc:sldMkLst>
        <pc:spChg chg="mod">
          <ac:chgData name="Amelia Jopa" userId="S::ajopa@sp5online.pl::625a14ef-2f57-4ee7-b652-e94be11886b6" providerId="AD" clId="Web-{BAABC166-B490-4D07-B6F8-C639CA4910FA}" dt="2021-04-26T15:00:10.659" v="372" actId="20577"/>
          <ac:spMkLst>
            <pc:docMk/>
            <pc:sldMk cId="3343447446" sldId="279"/>
            <ac:spMk id="2" creationId="{9FC17BB6-7E01-4116-85B2-BBEDCC591CDD}"/>
          </ac:spMkLst>
        </pc:spChg>
        <pc:spChg chg="del">
          <ac:chgData name="Amelia Jopa" userId="S::ajopa@sp5online.pl::625a14ef-2f57-4ee7-b652-e94be11886b6" providerId="AD" clId="Web-{BAABC166-B490-4D07-B6F8-C639CA4910FA}" dt="2021-04-26T15:00:13.268" v="373"/>
          <ac:spMkLst>
            <pc:docMk/>
            <pc:sldMk cId="3343447446" sldId="279"/>
            <ac:spMk id="3" creationId="{E5ED54AE-8BC1-456A-B288-5E4F66F983F3}"/>
          </ac:spMkLst>
        </pc:spChg>
        <pc:spChg chg="mod">
          <ac:chgData name="Amelia Jopa" userId="S::ajopa@sp5online.pl::625a14ef-2f57-4ee7-b652-e94be11886b6" providerId="AD" clId="Web-{BAABC166-B490-4D07-B6F8-C639CA4910FA}" dt="2021-04-26T15:00:16.550" v="379" actId="20577"/>
          <ac:spMkLst>
            <pc:docMk/>
            <pc:sldMk cId="3343447446" sldId="279"/>
            <ac:spMk id="4" creationId="{666A9500-6755-42F4-8007-72D00EEA7936}"/>
          </ac:spMkLst>
        </pc:spChg>
        <pc:picChg chg="add mod ord">
          <ac:chgData name="Amelia Jopa" userId="S::ajopa@sp5online.pl::625a14ef-2f57-4ee7-b652-e94be11886b6" providerId="AD" clId="Web-{BAABC166-B490-4D07-B6F8-C639CA4910FA}" dt="2021-04-26T15:00:13.268" v="373"/>
          <ac:picMkLst>
            <pc:docMk/>
            <pc:sldMk cId="3343447446" sldId="279"/>
            <ac:picMk id="5" creationId="{3172AF43-ED01-40A9-A159-7F0D1F46F2C1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5:01:53.083" v="393" actId="20577"/>
        <pc:sldMkLst>
          <pc:docMk/>
          <pc:sldMk cId="1999214001" sldId="280"/>
        </pc:sldMkLst>
        <pc:spChg chg="mod">
          <ac:chgData name="Amelia Jopa" userId="S::ajopa@sp5online.pl::625a14ef-2f57-4ee7-b652-e94be11886b6" providerId="AD" clId="Web-{BAABC166-B490-4D07-B6F8-C639CA4910FA}" dt="2021-04-26T15:01:48.911" v="390" actId="20577"/>
          <ac:spMkLst>
            <pc:docMk/>
            <pc:sldMk cId="1999214001" sldId="280"/>
            <ac:spMk id="2" creationId="{CA3D7DDD-8A36-4EE5-B8D4-EF3BE56555ED}"/>
          </ac:spMkLst>
        </pc:spChg>
        <pc:spChg chg="del">
          <ac:chgData name="Amelia Jopa" userId="S::ajopa@sp5online.pl::625a14ef-2f57-4ee7-b652-e94be11886b6" providerId="AD" clId="Web-{BAABC166-B490-4D07-B6F8-C639CA4910FA}" dt="2021-04-26T15:01:50.989" v="391"/>
          <ac:spMkLst>
            <pc:docMk/>
            <pc:sldMk cId="1999214001" sldId="280"/>
            <ac:spMk id="3" creationId="{4D19D22F-ED69-437A-88CA-9240A3AD7F2A}"/>
          </ac:spMkLst>
        </pc:spChg>
        <pc:spChg chg="mod">
          <ac:chgData name="Amelia Jopa" userId="S::ajopa@sp5online.pl::625a14ef-2f57-4ee7-b652-e94be11886b6" providerId="AD" clId="Web-{BAABC166-B490-4D07-B6F8-C639CA4910FA}" dt="2021-04-26T15:01:53.083" v="393" actId="20577"/>
          <ac:spMkLst>
            <pc:docMk/>
            <pc:sldMk cId="1999214001" sldId="280"/>
            <ac:spMk id="4" creationId="{A45DD8A0-37DC-4805-B4FB-1BE9A2D97075}"/>
          </ac:spMkLst>
        </pc:spChg>
        <pc:picChg chg="add mod ord">
          <ac:chgData name="Amelia Jopa" userId="S::ajopa@sp5online.pl::625a14ef-2f57-4ee7-b652-e94be11886b6" providerId="AD" clId="Web-{BAABC166-B490-4D07-B6F8-C639CA4910FA}" dt="2021-04-26T15:01:50.989" v="391"/>
          <ac:picMkLst>
            <pc:docMk/>
            <pc:sldMk cId="1999214001" sldId="280"/>
            <ac:picMk id="5" creationId="{87FE3216-65D7-4F60-9734-FE14397CED1B}"/>
          </ac:picMkLst>
        </pc:picChg>
      </pc:sldChg>
      <pc:sldChg chg="addSp delSp modSp new">
        <pc:chgData name="Amelia Jopa" userId="S::ajopa@sp5online.pl::625a14ef-2f57-4ee7-b652-e94be11886b6" providerId="AD" clId="Web-{BAABC166-B490-4D07-B6F8-C639CA4910FA}" dt="2021-04-26T15:03:08.288" v="402" actId="20577"/>
        <pc:sldMkLst>
          <pc:docMk/>
          <pc:sldMk cId="2947757601" sldId="281"/>
        </pc:sldMkLst>
        <pc:spChg chg="mod">
          <ac:chgData name="Amelia Jopa" userId="S::ajopa@sp5online.pl::625a14ef-2f57-4ee7-b652-e94be11886b6" providerId="AD" clId="Web-{BAABC166-B490-4D07-B6F8-C639CA4910FA}" dt="2021-04-26T15:02:59.428" v="399" actId="20577"/>
          <ac:spMkLst>
            <pc:docMk/>
            <pc:sldMk cId="2947757601" sldId="281"/>
            <ac:spMk id="2" creationId="{D551EA65-DBFE-41E0-86CC-FB0A1A7C82D0}"/>
          </ac:spMkLst>
        </pc:spChg>
        <pc:spChg chg="del">
          <ac:chgData name="Amelia Jopa" userId="S::ajopa@sp5online.pl::625a14ef-2f57-4ee7-b652-e94be11886b6" providerId="AD" clId="Web-{BAABC166-B490-4D07-B6F8-C639CA4910FA}" dt="2021-04-26T15:03:03.850" v="400"/>
          <ac:spMkLst>
            <pc:docMk/>
            <pc:sldMk cId="2947757601" sldId="281"/>
            <ac:spMk id="3" creationId="{FDA131EC-686B-4D91-A7FF-2DCF8065EB0C}"/>
          </ac:spMkLst>
        </pc:spChg>
        <pc:spChg chg="mod">
          <ac:chgData name="Amelia Jopa" userId="S::ajopa@sp5online.pl::625a14ef-2f57-4ee7-b652-e94be11886b6" providerId="AD" clId="Web-{BAABC166-B490-4D07-B6F8-C639CA4910FA}" dt="2021-04-26T15:03:08.288" v="402" actId="20577"/>
          <ac:spMkLst>
            <pc:docMk/>
            <pc:sldMk cId="2947757601" sldId="281"/>
            <ac:spMk id="4" creationId="{2593E892-86D7-4A0C-942D-62DDC2CFBAD8}"/>
          </ac:spMkLst>
        </pc:spChg>
        <pc:picChg chg="add mod ord">
          <ac:chgData name="Amelia Jopa" userId="S::ajopa@sp5online.pl::625a14ef-2f57-4ee7-b652-e94be11886b6" providerId="AD" clId="Web-{BAABC166-B490-4D07-B6F8-C639CA4910FA}" dt="2021-04-26T15:03:03.850" v="400"/>
          <ac:picMkLst>
            <pc:docMk/>
            <pc:sldMk cId="2947757601" sldId="281"/>
            <ac:picMk id="5" creationId="{FB30271C-4463-4314-8E3C-4ADD2E111B91}"/>
          </ac:picMkLst>
        </pc:picChg>
      </pc:sldChg>
      <pc:sldChg chg="new">
        <pc:chgData name="Amelia Jopa" userId="S::ajopa@sp5online.pl::625a14ef-2f57-4ee7-b652-e94be11886b6" providerId="AD" clId="Web-{BAABC166-B490-4D07-B6F8-C639CA4910FA}" dt="2021-04-26T14:53:45.619" v="320"/>
        <pc:sldMkLst>
          <pc:docMk/>
          <pc:sldMk cId="3860075413" sldId="282"/>
        </pc:sldMkLst>
      </pc:sldChg>
      <pc:sldChg chg="new">
        <pc:chgData name="Amelia Jopa" userId="S::ajopa@sp5online.pl::625a14ef-2f57-4ee7-b652-e94be11886b6" providerId="AD" clId="Web-{BAABC166-B490-4D07-B6F8-C639CA4910FA}" dt="2021-04-26T14:53:48.463" v="321"/>
        <pc:sldMkLst>
          <pc:docMk/>
          <pc:sldMk cId="1562504306" sldId="283"/>
        </pc:sldMkLst>
      </pc:sldChg>
      <pc:sldChg chg="new del">
        <pc:chgData name="Amelia Jopa" userId="S::ajopa@sp5online.pl::625a14ef-2f57-4ee7-b652-e94be11886b6" providerId="AD" clId="Web-{BAABC166-B490-4D07-B6F8-C639CA4910FA}" dt="2021-04-26T15:03:48.070" v="407"/>
        <pc:sldMkLst>
          <pc:docMk/>
          <pc:sldMk cId="169313811" sldId="284"/>
        </pc:sldMkLst>
      </pc:sldChg>
      <pc:sldChg chg="addSp delSp modSp new mod ord setBg">
        <pc:chgData name="Amelia Jopa" userId="S::ajopa@sp5online.pl::625a14ef-2f57-4ee7-b652-e94be11886b6" providerId="AD" clId="Web-{BAABC166-B490-4D07-B6F8-C639CA4910FA}" dt="2021-04-26T15:04:19.524" v="422"/>
        <pc:sldMkLst>
          <pc:docMk/>
          <pc:sldMk cId="43978928" sldId="285"/>
        </pc:sldMkLst>
        <pc:spChg chg="mod">
          <ac:chgData name="Amelia Jopa" userId="S::ajopa@sp5online.pl::625a14ef-2f57-4ee7-b652-e94be11886b6" providerId="AD" clId="Web-{BAABC166-B490-4D07-B6F8-C639CA4910FA}" dt="2021-04-26T15:04:19.524" v="422"/>
          <ac:spMkLst>
            <pc:docMk/>
            <pc:sldMk cId="43978928" sldId="285"/>
            <ac:spMk id="2" creationId="{1D6E8B12-31A5-43CE-AC8C-1D9D603C1EBA}"/>
          </ac:spMkLst>
        </pc:spChg>
        <pc:spChg chg="del">
          <ac:chgData name="Amelia Jopa" userId="S::ajopa@sp5online.pl::625a14ef-2f57-4ee7-b652-e94be11886b6" providerId="AD" clId="Web-{BAABC166-B490-4D07-B6F8-C639CA4910FA}" dt="2021-04-26T15:04:19.524" v="422"/>
          <ac:spMkLst>
            <pc:docMk/>
            <pc:sldMk cId="43978928" sldId="285"/>
            <ac:spMk id="3" creationId="{88504991-99D6-4870-9429-28CFB5160B3A}"/>
          </ac:spMkLst>
        </pc:spChg>
        <pc:spChg chg="add">
          <ac:chgData name="Amelia Jopa" userId="S::ajopa@sp5online.pl::625a14ef-2f57-4ee7-b652-e94be11886b6" providerId="AD" clId="Web-{BAABC166-B490-4D07-B6F8-C639CA4910FA}" dt="2021-04-26T15:04:19.524" v="422"/>
          <ac:spMkLst>
            <pc:docMk/>
            <pc:sldMk cId="43978928" sldId="285"/>
            <ac:spMk id="9" creationId="{A70E44F7-1AE7-45C1-BB2F-447BC47EA0F3}"/>
          </ac:spMkLst>
        </pc:spChg>
        <pc:picChg chg="add">
          <ac:chgData name="Amelia Jopa" userId="S::ajopa@sp5online.pl::625a14ef-2f57-4ee7-b652-e94be11886b6" providerId="AD" clId="Web-{BAABC166-B490-4D07-B6F8-C639CA4910FA}" dt="2021-04-26T15:04:19.524" v="422"/>
          <ac:picMkLst>
            <pc:docMk/>
            <pc:sldMk cId="43978928" sldId="285"/>
            <ac:picMk id="5" creationId="{BDE1671A-A315-4D2F-B5F5-176B9511221B}"/>
          </ac:picMkLst>
        </pc:picChg>
      </pc:sldChg>
    </pc:docChg>
  </pc:docChgLst>
  <pc:docChgLst>
    <pc:chgData name="Amelia Jopa" userId="S::ajopa@sp5online.pl::625a14ef-2f57-4ee7-b652-e94be11886b6" providerId="AD" clId="Web-{06B79C37-026A-6737-D012-F7AD4B165704}"/>
    <pc:docChg chg="addSld delSld modSld sldOrd">
      <pc:chgData name="Amelia Jopa" userId="S::ajopa@sp5online.pl::625a14ef-2f57-4ee7-b652-e94be11886b6" providerId="AD" clId="Web-{06B79C37-026A-6737-D012-F7AD4B165704}" dt="2021-04-28T14:29:57.309" v="167"/>
      <pc:docMkLst>
        <pc:docMk/>
      </pc:docMkLst>
      <pc:sldChg chg="modSp">
        <pc:chgData name="Amelia Jopa" userId="S::ajopa@sp5online.pl::625a14ef-2f57-4ee7-b652-e94be11886b6" providerId="AD" clId="Web-{06B79C37-026A-6737-D012-F7AD4B165704}" dt="2021-04-28T13:58:00.922" v="0" actId="20577"/>
        <pc:sldMkLst>
          <pc:docMk/>
          <pc:sldMk cId="269095239" sldId="274"/>
        </pc:sldMkLst>
        <pc:spChg chg="mod">
          <ac:chgData name="Amelia Jopa" userId="S::ajopa@sp5online.pl::625a14ef-2f57-4ee7-b652-e94be11886b6" providerId="AD" clId="Web-{06B79C37-026A-6737-D012-F7AD4B165704}" dt="2021-04-28T13:58:00.922" v="0" actId="20577"/>
          <ac:spMkLst>
            <pc:docMk/>
            <pc:sldMk cId="269095239" sldId="274"/>
            <ac:spMk id="2" creationId="{798D5F96-116A-4ADC-B871-C79A8C3A2120}"/>
          </ac:spMkLst>
        </pc:spChg>
      </pc:sldChg>
      <pc:sldChg chg="addSp delSp modSp del">
        <pc:chgData name="Amelia Jopa" userId="S::ajopa@sp5online.pl::625a14ef-2f57-4ee7-b652-e94be11886b6" providerId="AD" clId="Web-{06B79C37-026A-6737-D012-F7AD4B165704}" dt="2021-04-28T14:18:27.974" v="76"/>
        <pc:sldMkLst>
          <pc:docMk/>
          <pc:sldMk cId="3860075413" sldId="282"/>
        </pc:sldMkLst>
        <pc:spChg chg="mod">
          <ac:chgData name="Amelia Jopa" userId="S::ajopa@sp5online.pl::625a14ef-2f57-4ee7-b652-e94be11886b6" providerId="AD" clId="Web-{06B79C37-026A-6737-D012-F7AD4B165704}" dt="2021-04-28T13:59:24.489" v="20" actId="20577"/>
          <ac:spMkLst>
            <pc:docMk/>
            <pc:sldMk cId="3860075413" sldId="282"/>
            <ac:spMk id="2" creationId="{A303C2AF-5D8B-4465-AA34-87F366A7607C}"/>
          </ac:spMkLst>
        </pc:spChg>
        <pc:spChg chg="del">
          <ac:chgData name="Amelia Jopa" userId="S::ajopa@sp5online.pl::625a14ef-2f57-4ee7-b652-e94be11886b6" providerId="AD" clId="Web-{06B79C37-026A-6737-D012-F7AD4B165704}" dt="2021-04-28T14:02:32.468" v="39"/>
          <ac:spMkLst>
            <pc:docMk/>
            <pc:sldMk cId="3860075413" sldId="282"/>
            <ac:spMk id="3" creationId="{16FAE108-0B45-466A-96B2-CF95666CBACF}"/>
          </ac:spMkLst>
        </pc:spChg>
        <pc:spChg chg="mod">
          <ac:chgData name="Amelia Jopa" userId="S::ajopa@sp5online.pl::625a14ef-2f57-4ee7-b652-e94be11886b6" providerId="AD" clId="Web-{06B79C37-026A-6737-D012-F7AD4B165704}" dt="2021-04-28T14:01:09.948" v="38" actId="20577"/>
          <ac:spMkLst>
            <pc:docMk/>
            <pc:sldMk cId="3860075413" sldId="282"/>
            <ac:spMk id="4" creationId="{9736E297-DD91-4C76-BE10-6EECFE4505CB}"/>
          </ac:spMkLst>
        </pc:spChg>
        <pc:spChg chg="add mod">
          <ac:chgData name="Amelia Jopa" userId="S::ajopa@sp5online.pl::625a14ef-2f57-4ee7-b652-e94be11886b6" providerId="AD" clId="Web-{06B79C37-026A-6737-D012-F7AD4B165704}" dt="2021-04-28T14:03:13.548" v="42"/>
          <ac:spMkLst>
            <pc:docMk/>
            <pc:sldMk cId="3860075413" sldId="282"/>
            <ac:spMk id="7" creationId="{316BF452-39D4-4751-8C19-4F2ABE3CFD58}"/>
          </ac:spMkLst>
        </pc:spChg>
        <pc:picChg chg="add del mod ord">
          <ac:chgData name="Amelia Jopa" userId="S::ajopa@sp5online.pl::625a14ef-2f57-4ee7-b652-e94be11886b6" providerId="AD" clId="Web-{06B79C37-026A-6737-D012-F7AD4B165704}" dt="2021-04-28T14:03:13.548" v="42"/>
          <ac:picMkLst>
            <pc:docMk/>
            <pc:sldMk cId="3860075413" sldId="282"/>
            <ac:picMk id="5" creationId="{17A64F39-5F4B-4BA9-BFE8-ADFD34510695}"/>
          </ac:picMkLst>
        </pc:picChg>
      </pc:sldChg>
      <pc:sldChg chg="addSp delSp modSp">
        <pc:chgData name="Amelia Jopa" userId="S::ajopa@sp5online.pl::625a14ef-2f57-4ee7-b652-e94be11886b6" providerId="AD" clId="Web-{06B79C37-026A-6737-D012-F7AD4B165704}" dt="2021-04-28T14:15:03.228" v="61" actId="14100"/>
        <pc:sldMkLst>
          <pc:docMk/>
          <pc:sldMk cId="1562504306" sldId="283"/>
        </pc:sldMkLst>
        <pc:spChg chg="mod">
          <ac:chgData name="Amelia Jopa" userId="S::ajopa@sp5online.pl::625a14ef-2f57-4ee7-b652-e94be11886b6" providerId="AD" clId="Web-{06B79C37-026A-6737-D012-F7AD4B165704}" dt="2021-04-28T14:12:58.143" v="53" actId="20577"/>
          <ac:spMkLst>
            <pc:docMk/>
            <pc:sldMk cId="1562504306" sldId="283"/>
            <ac:spMk id="2" creationId="{4533CDBB-36C7-4BDA-85E5-C6785542614B}"/>
          </ac:spMkLst>
        </pc:spChg>
        <pc:spChg chg="del">
          <ac:chgData name="Amelia Jopa" userId="S::ajopa@sp5online.pl::625a14ef-2f57-4ee7-b652-e94be11886b6" providerId="AD" clId="Web-{06B79C37-026A-6737-D012-F7AD4B165704}" dt="2021-04-28T14:14:47.118" v="59"/>
          <ac:spMkLst>
            <pc:docMk/>
            <pc:sldMk cId="1562504306" sldId="283"/>
            <ac:spMk id="3" creationId="{B41881BC-00AB-44C0-B728-BFDF6CB045A0}"/>
          </ac:spMkLst>
        </pc:spChg>
        <pc:spChg chg="mod">
          <ac:chgData name="Amelia Jopa" userId="S::ajopa@sp5online.pl::625a14ef-2f57-4ee7-b652-e94be11886b6" providerId="AD" clId="Web-{06B79C37-026A-6737-D012-F7AD4B165704}" dt="2021-04-28T14:13:02.143" v="54" actId="20577"/>
          <ac:spMkLst>
            <pc:docMk/>
            <pc:sldMk cId="1562504306" sldId="283"/>
            <ac:spMk id="4" creationId="{0ED35C2D-97BB-457F-A4B9-4BEC69F75B02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15:03.228" v="61" actId="14100"/>
          <ac:picMkLst>
            <pc:docMk/>
            <pc:sldMk cId="1562504306" sldId="283"/>
            <ac:picMk id="5" creationId="{6BFF454C-5FAC-4230-90C3-354847BAE7C5}"/>
          </ac:picMkLst>
        </pc:picChg>
      </pc:sldChg>
      <pc:sldChg chg="addSp delSp modSp new">
        <pc:chgData name="Amelia Jopa" userId="S::ajopa@sp5online.pl::625a14ef-2f57-4ee7-b652-e94be11886b6" providerId="AD" clId="Web-{06B79C37-026A-6737-D012-F7AD4B165704}" dt="2021-04-28T14:17:16.532" v="74"/>
        <pc:sldMkLst>
          <pc:docMk/>
          <pc:sldMk cId="4033469911" sldId="286"/>
        </pc:sldMkLst>
        <pc:spChg chg="mod">
          <ac:chgData name="Amelia Jopa" userId="S::ajopa@sp5online.pl::625a14ef-2f57-4ee7-b652-e94be11886b6" providerId="AD" clId="Web-{06B79C37-026A-6737-D012-F7AD4B165704}" dt="2021-04-28T14:15:49.903" v="68" actId="20577"/>
          <ac:spMkLst>
            <pc:docMk/>
            <pc:sldMk cId="4033469911" sldId="286"/>
            <ac:spMk id="2" creationId="{DFCD8D5D-F173-4239-8BB9-367CDB768CE6}"/>
          </ac:spMkLst>
        </pc:spChg>
        <pc:spChg chg="del">
          <ac:chgData name="Amelia Jopa" userId="S::ajopa@sp5online.pl::625a14ef-2f57-4ee7-b652-e94be11886b6" providerId="AD" clId="Web-{06B79C37-026A-6737-D012-F7AD4B165704}" dt="2021-04-28T14:17:16.532" v="74"/>
          <ac:spMkLst>
            <pc:docMk/>
            <pc:sldMk cId="4033469911" sldId="286"/>
            <ac:spMk id="3" creationId="{4C40BF2F-8BA6-402B-8B50-6E1013761194}"/>
          </ac:spMkLst>
        </pc:spChg>
        <pc:spChg chg="mod">
          <ac:chgData name="Amelia Jopa" userId="S::ajopa@sp5online.pl::625a14ef-2f57-4ee7-b652-e94be11886b6" providerId="AD" clId="Web-{06B79C37-026A-6737-D012-F7AD4B165704}" dt="2021-04-28T14:15:54.903" v="73" actId="20577"/>
          <ac:spMkLst>
            <pc:docMk/>
            <pc:sldMk cId="4033469911" sldId="286"/>
            <ac:spMk id="4" creationId="{9E17E8CF-7861-4A97-8771-1B068A6A3A63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17:16.532" v="74"/>
          <ac:picMkLst>
            <pc:docMk/>
            <pc:sldMk cId="4033469911" sldId="286"/>
            <ac:picMk id="5" creationId="{6665D4A2-BCA1-4C45-8346-AA01D275E677}"/>
          </ac:picMkLst>
        </pc:picChg>
      </pc:sldChg>
      <pc:sldChg chg="addSp delSp modSp new del">
        <pc:chgData name="Amelia Jopa" userId="S::ajopa@sp5online.pl::625a14ef-2f57-4ee7-b652-e94be11886b6" providerId="AD" clId="Web-{06B79C37-026A-6737-D012-F7AD4B165704}" dt="2021-04-28T14:21:16.983" v="88"/>
        <pc:sldMkLst>
          <pc:docMk/>
          <pc:sldMk cId="721473427" sldId="287"/>
        </pc:sldMkLst>
        <pc:spChg chg="mod">
          <ac:chgData name="Amelia Jopa" userId="S::ajopa@sp5online.pl::625a14ef-2f57-4ee7-b652-e94be11886b6" providerId="AD" clId="Web-{06B79C37-026A-6737-D012-F7AD4B165704}" dt="2021-04-28T14:19:22.524" v="80" actId="20577"/>
          <ac:spMkLst>
            <pc:docMk/>
            <pc:sldMk cId="721473427" sldId="287"/>
            <ac:spMk id="2" creationId="{8742C982-E2D7-40F6-9FBE-D851B7CAAE29}"/>
          </ac:spMkLst>
        </pc:spChg>
        <pc:spChg chg="del">
          <ac:chgData name="Amelia Jopa" userId="S::ajopa@sp5online.pl::625a14ef-2f57-4ee7-b652-e94be11886b6" providerId="AD" clId="Web-{06B79C37-026A-6737-D012-F7AD4B165704}" dt="2021-04-28T14:20:23.980" v="83"/>
          <ac:spMkLst>
            <pc:docMk/>
            <pc:sldMk cId="721473427" sldId="287"/>
            <ac:spMk id="3" creationId="{8113010F-06E3-49B3-A4B1-E271DAC3A330}"/>
          </ac:spMkLst>
        </pc:spChg>
        <pc:spChg chg="mod">
          <ac:chgData name="Amelia Jopa" userId="S::ajopa@sp5online.pl::625a14ef-2f57-4ee7-b652-e94be11886b6" providerId="AD" clId="Web-{06B79C37-026A-6737-D012-F7AD4B165704}" dt="2021-04-28T14:19:29.540" v="82" actId="20577"/>
          <ac:spMkLst>
            <pc:docMk/>
            <pc:sldMk cId="721473427" sldId="287"/>
            <ac:spMk id="4" creationId="{299D9D9A-6687-41C8-82F4-7075E1F793C6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0:23.980" v="83"/>
          <ac:picMkLst>
            <pc:docMk/>
            <pc:sldMk cId="721473427" sldId="287"/>
            <ac:picMk id="5" creationId="{5FCE42A2-BBD7-4ADA-8FDC-13D1EEB08F1E}"/>
          </ac:picMkLst>
        </pc:picChg>
      </pc:sldChg>
      <pc:sldChg chg="addSp delSp modSp new mod setBg">
        <pc:chgData name="Amelia Jopa" userId="S::ajopa@sp5online.pl::625a14ef-2f57-4ee7-b652-e94be11886b6" providerId="AD" clId="Web-{06B79C37-026A-6737-D012-F7AD4B165704}" dt="2021-04-28T14:14:06.209" v="58"/>
        <pc:sldMkLst>
          <pc:docMk/>
          <pc:sldMk cId="1331716772" sldId="288"/>
        </pc:sldMkLst>
        <pc:spChg chg="mod">
          <ac:chgData name="Amelia Jopa" userId="S::ajopa@sp5online.pl::625a14ef-2f57-4ee7-b652-e94be11886b6" providerId="AD" clId="Web-{06B79C37-026A-6737-D012-F7AD4B165704}" dt="2021-04-28T14:14:06.209" v="58"/>
          <ac:spMkLst>
            <pc:docMk/>
            <pc:sldMk cId="1331716772" sldId="288"/>
            <ac:spMk id="2" creationId="{7B64C291-AB2D-4A17-972D-874F5D0995B4}"/>
          </ac:spMkLst>
        </pc:spChg>
        <pc:spChg chg="del">
          <ac:chgData name="Amelia Jopa" userId="S::ajopa@sp5online.pl::625a14ef-2f57-4ee7-b652-e94be11886b6" providerId="AD" clId="Web-{06B79C37-026A-6737-D012-F7AD4B165704}" dt="2021-04-28T14:03:17.830" v="43"/>
          <ac:spMkLst>
            <pc:docMk/>
            <pc:sldMk cId="1331716772" sldId="288"/>
            <ac:spMk id="3" creationId="{372F1B09-DE3F-4445-A02C-2AFCA12C73A5}"/>
          </ac:spMkLst>
        </pc:spChg>
        <pc:spChg chg="add">
          <ac:chgData name="Amelia Jopa" userId="S::ajopa@sp5online.pl::625a14ef-2f57-4ee7-b652-e94be11886b6" providerId="AD" clId="Web-{06B79C37-026A-6737-D012-F7AD4B165704}" dt="2021-04-28T14:14:06.209" v="58"/>
          <ac:spMkLst>
            <pc:docMk/>
            <pc:sldMk cId="1331716772" sldId="288"/>
            <ac:spMk id="9" creationId="{5E6CAE7B-FC27-486D-959F-7E089E22630E}"/>
          </ac:spMkLst>
        </pc:spChg>
        <pc:spChg chg="add">
          <ac:chgData name="Amelia Jopa" userId="S::ajopa@sp5online.pl::625a14ef-2f57-4ee7-b652-e94be11886b6" providerId="AD" clId="Web-{06B79C37-026A-6737-D012-F7AD4B165704}" dt="2021-04-28T14:14:06.209" v="58"/>
          <ac:spMkLst>
            <pc:docMk/>
            <pc:sldMk cId="1331716772" sldId="288"/>
            <ac:spMk id="11" creationId="{9F5DDC1E-D691-4366-9BA5-6FAD68CF9910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14:06.209" v="58"/>
          <ac:picMkLst>
            <pc:docMk/>
            <pc:sldMk cId="1331716772" sldId="288"/>
            <ac:picMk id="4" creationId="{2F11DEA6-A4B2-4E5B-8695-39EC2E5DF482}"/>
          </ac:picMkLst>
        </pc:picChg>
      </pc:sldChg>
      <pc:sldChg chg="addSp delSp modSp new mod setBg">
        <pc:chgData name="Amelia Jopa" userId="S::ajopa@sp5online.pl::625a14ef-2f57-4ee7-b652-e94be11886b6" providerId="AD" clId="Web-{06B79C37-026A-6737-D012-F7AD4B165704}" dt="2021-04-28T14:21:10.608" v="87"/>
        <pc:sldMkLst>
          <pc:docMk/>
          <pc:sldMk cId="2107336232" sldId="289"/>
        </pc:sldMkLst>
        <pc:spChg chg="mod ord">
          <ac:chgData name="Amelia Jopa" userId="S::ajopa@sp5online.pl::625a14ef-2f57-4ee7-b652-e94be11886b6" providerId="AD" clId="Web-{06B79C37-026A-6737-D012-F7AD4B165704}" dt="2021-04-28T14:21:10.608" v="87"/>
          <ac:spMkLst>
            <pc:docMk/>
            <pc:sldMk cId="2107336232" sldId="289"/>
            <ac:spMk id="2" creationId="{E1E8936D-59D2-4D27-A41F-F536D8342B49}"/>
          </ac:spMkLst>
        </pc:spChg>
        <pc:spChg chg="del">
          <ac:chgData name="Amelia Jopa" userId="S::ajopa@sp5online.pl::625a14ef-2f57-4ee7-b652-e94be11886b6" providerId="AD" clId="Web-{06B79C37-026A-6737-D012-F7AD4B165704}" dt="2021-04-28T14:20:43.278" v="85"/>
          <ac:spMkLst>
            <pc:docMk/>
            <pc:sldMk cId="2107336232" sldId="289"/>
            <ac:spMk id="3" creationId="{8BB306DD-A0A2-4531-82CB-C4B4918D5126}"/>
          </ac:spMkLst>
        </pc:spChg>
        <pc:spChg chg="add">
          <ac:chgData name="Amelia Jopa" userId="S::ajopa@sp5online.pl::625a14ef-2f57-4ee7-b652-e94be11886b6" providerId="AD" clId="Web-{06B79C37-026A-6737-D012-F7AD4B165704}" dt="2021-04-28T14:21:10.608" v="87"/>
          <ac:spMkLst>
            <pc:docMk/>
            <pc:sldMk cId="2107336232" sldId="289"/>
            <ac:spMk id="9" creationId="{A70E44F7-1AE7-45C1-BB2F-447BC47EA0F3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1:10.608" v="87"/>
          <ac:picMkLst>
            <pc:docMk/>
            <pc:sldMk cId="2107336232" sldId="289"/>
            <ac:picMk id="4" creationId="{1C597120-52F8-49E0-9F55-55655C879897}"/>
          </ac:picMkLst>
        </pc:picChg>
      </pc:sldChg>
      <pc:sldChg chg="modSp new del ord">
        <pc:chgData name="Amelia Jopa" userId="S::ajopa@sp5online.pl::625a14ef-2f57-4ee7-b652-e94be11886b6" providerId="AD" clId="Web-{06B79C37-026A-6737-D012-F7AD4B165704}" dt="2021-04-28T14:18:22.599" v="75"/>
        <pc:sldMkLst>
          <pc:docMk/>
          <pc:sldMk cId="2296773971" sldId="289"/>
        </pc:sldMkLst>
        <pc:spChg chg="mod">
          <ac:chgData name="Amelia Jopa" userId="S::ajopa@sp5online.pl::625a14ef-2f57-4ee7-b652-e94be11886b6" providerId="AD" clId="Web-{06B79C37-026A-6737-D012-F7AD4B165704}" dt="2021-04-28T14:04:14.036" v="46" actId="20577"/>
          <ac:spMkLst>
            <pc:docMk/>
            <pc:sldMk cId="2296773971" sldId="289"/>
            <ac:spMk id="2" creationId="{41F0519E-0584-4DF4-960C-FCBE4C9F31EF}"/>
          </ac:spMkLst>
        </pc:spChg>
      </pc:sldChg>
      <pc:sldChg chg="addSp delSp modSp new">
        <pc:chgData name="Amelia Jopa" userId="S::ajopa@sp5online.pl::625a14ef-2f57-4ee7-b652-e94be11886b6" providerId="AD" clId="Web-{06B79C37-026A-6737-D012-F7AD4B165704}" dt="2021-04-28T14:22:44.754" v="111"/>
        <pc:sldMkLst>
          <pc:docMk/>
          <pc:sldMk cId="1911156925" sldId="290"/>
        </pc:sldMkLst>
        <pc:spChg chg="mod">
          <ac:chgData name="Amelia Jopa" userId="S::ajopa@sp5online.pl::625a14ef-2f57-4ee7-b652-e94be11886b6" providerId="AD" clId="Web-{06B79C37-026A-6737-D012-F7AD4B165704}" dt="2021-04-28T14:21:49.829" v="101" actId="20577"/>
          <ac:spMkLst>
            <pc:docMk/>
            <pc:sldMk cId="1911156925" sldId="290"/>
            <ac:spMk id="2" creationId="{C183B657-12F1-433A-88D4-664C73DB41AA}"/>
          </ac:spMkLst>
        </pc:spChg>
        <pc:spChg chg="del">
          <ac:chgData name="Amelia Jopa" userId="S::ajopa@sp5online.pl::625a14ef-2f57-4ee7-b652-e94be11886b6" providerId="AD" clId="Web-{06B79C37-026A-6737-D012-F7AD4B165704}" dt="2021-04-28T14:22:44.754" v="111"/>
          <ac:spMkLst>
            <pc:docMk/>
            <pc:sldMk cId="1911156925" sldId="290"/>
            <ac:spMk id="3" creationId="{CE8DED3E-8380-4D05-9EF7-C2528A634B0F}"/>
          </ac:spMkLst>
        </pc:spChg>
        <pc:spChg chg="mod">
          <ac:chgData name="Amelia Jopa" userId="S::ajopa@sp5online.pl::625a14ef-2f57-4ee7-b652-e94be11886b6" providerId="AD" clId="Web-{06B79C37-026A-6737-D012-F7AD4B165704}" dt="2021-04-28T14:21:59.017" v="110" actId="20577"/>
          <ac:spMkLst>
            <pc:docMk/>
            <pc:sldMk cId="1911156925" sldId="290"/>
            <ac:spMk id="4" creationId="{336A608C-E43B-4270-B630-135BD3744355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2:44.754" v="111"/>
          <ac:picMkLst>
            <pc:docMk/>
            <pc:sldMk cId="1911156925" sldId="290"/>
            <ac:picMk id="5" creationId="{D0AB6CAA-09A9-4A37-A709-111D706E8F4F}"/>
          </ac:picMkLst>
        </pc:picChg>
      </pc:sldChg>
      <pc:sldChg chg="addSp delSp modSp new">
        <pc:chgData name="Amelia Jopa" userId="S::ajopa@sp5online.pl::625a14ef-2f57-4ee7-b652-e94be11886b6" providerId="AD" clId="Web-{06B79C37-026A-6737-D012-F7AD4B165704}" dt="2021-04-28T14:24:22.462" v="123"/>
        <pc:sldMkLst>
          <pc:docMk/>
          <pc:sldMk cId="3127642495" sldId="291"/>
        </pc:sldMkLst>
        <pc:spChg chg="mod">
          <ac:chgData name="Amelia Jopa" userId="S::ajopa@sp5online.pl::625a14ef-2f57-4ee7-b652-e94be11886b6" providerId="AD" clId="Web-{06B79C37-026A-6737-D012-F7AD4B165704}" dt="2021-04-28T14:23:14.834" v="115" actId="20577"/>
          <ac:spMkLst>
            <pc:docMk/>
            <pc:sldMk cId="3127642495" sldId="291"/>
            <ac:spMk id="2" creationId="{6B2DA1B7-218C-4F86-A07D-2DFFEE62343D}"/>
          </ac:spMkLst>
        </pc:spChg>
        <pc:spChg chg="del">
          <ac:chgData name="Amelia Jopa" userId="S::ajopa@sp5online.pl::625a14ef-2f57-4ee7-b652-e94be11886b6" providerId="AD" clId="Web-{06B79C37-026A-6737-D012-F7AD4B165704}" dt="2021-04-28T14:24:22.462" v="123"/>
          <ac:spMkLst>
            <pc:docMk/>
            <pc:sldMk cId="3127642495" sldId="291"/>
            <ac:spMk id="3" creationId="{AE75C4DC-3D0B-4779-85C4-1F9E00E49C54}"/>
          </ac:spMkLst>
        </pc:spChg>
        <pc:spChg chg="mod">
          <ac:chgData name="Amelia Jopa" userId="S::ajopa@sp5online.pl::625a14ef-2f57-4ee7-b652-e94be11886b6" providerId="AD" clId="Web-{06B79C37-026A-6737-D012-F7AD4B165704}" dt="2021-04-28T14:23:27.647" v="122" actId="20577"/>
          <ac:spMkLst>
            <pc:docMk/>
            <pc:sldMk cId="3127642495" sldId="291"/>
            <ac:spMk id="4" creationId="{2334277D-ADD6-4FAF-8140-1249CBA83D26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4:22.462" v="123"/>
          <ac:picMkLst>
            <pc:docMk/>
            <pc:sldMk cId="3127642495" sldId="291"/>
            <ac:picMk id="5" creationId="{8986E0E9-520C-436A-BCB8-FBC48CBC6A12}"/>
          </ac:picMkLst>
        </pc:picChg>
      </pc:sldChg>
      <pc:sldChg chg="addSp delSp modSp new">
        <pc:chgData name="Amelia Jopa" userId="S::ajopa@sp5online.pl::625a14ef-2f57-4ee7-b652-e94be11886b6" providerId="AD" clId="Web-{06B79C37-026A-6737-D012-F7AD4B165704}" dt="2021-04-28T14:25:27.169" v="135" actId="20577"/>
        <pc:sldMkLst>
          <pc:docMk/>
          <pc:sldMk cId="3653964158" sldId="292"/>
        </pc:sldMkLst>
        <pc:spChg chg="mod">
          <ac:chgData name="Amelia Jopa" userId="S::ajopa@sp5online.pl::625a14ef-2f57-4ee7-b652-e94be11886b6" providerId="AD" clId="Web-{06B79C37-026A-6737-D012-F7AD4B165704}" dt="2021-04-28T14:25:00.089" v="131" actId="20577"/>
          <ac:spMkLst>
            <pc:docMk/>
            <pc:sldMk cId="3653964158" sldId="292"/>
            <ac:spMk id="2" creationId="{19D79E91-3190-4557-BDFB-FF57942BAA9E}"/>
          </ac:spMkLst>
        </pc:spChg>
        <pc:spChg chg="del">
          <ac:chgData name="Amelia Jopa" userId="S::ajopa@sp5online.pl::625a14ef-2f57-4ee7-b652-e94be11886b6" providerId="AD" clId="Web-{06B79C37-026A-6737-D012-F7AD4B165704}" dt="2021-04-28T14:25:25.966" v="132"/>
          <ac:spMkLst>
            <pc:docMk/>
            <pc:sldMk cId="3653964158" sldId="292"/>
            <ac:spMk id="3" creationId="{C0F6750F-D5F5-421C-BC41-B8461867E0D6}"/>
          </ac:spMkLst>
        </pc:spChg>
        <pc:spChg chg="mod">
          <ac:chgData name="Amelia Jopa" userId="S::ajopa@sp5online.pl::625a14ef-2f57-4ee7-b652-e94be11886b6" providerId="AD" clId="Web-{06B79C37-026A-6737-D012-F7AD4B165704}" dt="2021-04-28T14:25:27.169" v="135" actId="20577"/>
          <ac:spMkLst>
            <pc:docMk/>
            <pc:sldMk cId="3653964158" sldId="292"/>
            <ac:spMk id="4" creationId="{99D81D57-CBF2-4471-AC56-044461C89FDC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5:25.966" v="132"/>
          <ac:picMkLst>
            <pc:docMk/>
            <pc:sldMk cId="3653964158" sldId="292"/>
            <ac:picMk id="5" creationId="{E0FA106C-9555-4A84-9FCF-15BE863BC8B5}"/>
          </ac:picMkLst>
        </pc:picChg>
      </pc:sldChg>
      <pc:sldChg chg="addSp delSp modSp new">
        <pc:chgData name="Amelia Jopa" userId="S::ajopa@sp5online.pl::625a14ef-2f57-4ee7-b652-e94be11886b6" providerId="AD" clId="Web-{06B79C37-026A-6737-D012-F7AD4B165704}" dt="2021-04-28T14:26:10.250" v="145"/>
        <pc:sldMkLst>
          <pc:docMk/>
          <pc:sldMk cId="867900110" sldId="293"/>
        </pc:sldMkLst>
        <pc:spChg chg="mod">
          <ac:chgData name="Amelia Jopa" userId="S::ajopa@sp5online.pl::625a14ef-2f57-4ee7-b652-e94be11886b6" providerId="AD" clId="Web-{06B79C37-026A-6737-D012-F7AD4B165704}" dt="2021-04-28T14:25:41.810" v="141" actId="20577"/>
          <ac:spMkLst>
            <pc:docMk/>
            <pc:sldMk cId="867900110" sldId="293"/>
            <ac:spMk id="2" creationId="{C9EFC231-2609-4BF1-ADE6-CED88E9D8BB8}"/>
          </ac:spMkLst>
        </pc:spChg>
        <pc:spChg chg="del">
          <ac:chgData name="Amelia Jopa" userId="S::ajopa@sp5online.pl::625a14ef-2f57-4ee7-b652-e94be11886b6" providerId="AD" clId="Web-{06B79C37-026A-6737-D012-F7AD4B165704}" dt="2021-04-28T14:26:10.250" v="145"/>
          <ac:spMkLst>
            <pc:docMk/>
            <pc:sldMk cId="867900110" sldId="293"/>
            <ac:spMk id="3" creationId="{2B6AC426-9182-4830-9D8F-3FE98CEDFBBD}"/>
          </ac:spMkLst>
        </pc:spChg>
        <pc:spChg chg="mod">
          <ac:chgData name="Amelia Jopa" userId="S::ajopa@sp5online.pl::625a14ef-2f57-4ee7-b652-e94be11886b6" providerId="AD" clId="Web-{06B79C37-026A-6737-D012-F7AD4B165704}" dt="2021-04-28T14:25:43.826" v="144" actId="20577"/>
          <ac:spMkLst>
            <pc:docMk/>
            <pc:sldMk cId="867900110" sldId="293"/>
            <ac:spMk id="4" creationId="{71BDF492-FC9A-44E8-9399-BE14FBB8A8DB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6:10.250" v="145"/>
          <ac:picMkLst>
            <pc:docMk/>
            <pc:sldMk cId="867900110" sldId="293"/>
            <ac:picMk id="5" creationId="{1C946BBB-32C8-4256-9ED9-83BDD4AFABEA}"/>
          </ac:picMkLst>
        </pc:picChg>
      </pc:sldChg>
      <pc:sldChg chg="addSp delSp modSp new">
        <pc:chgData name="Amelia Jopa" userId="S::ajopa@sp5online.pl::625a14ef-2f57-4ee7-b652-e94be11886b6" providerId="AD" clId="Web-{06B79C37-026A-6737-D012-F7AD4B165704}" dt="2021-04-28T14:27:23.300" v="153" actId="20577"/>
        <pc:sldMkLst>
          <pc:docMk/>
          <pc:sldMk cId="3628774002" sldId="294"/>
        </pc:sldMkLst>
        <pc:spChg chg="mod">
          <ac:chgData name="Amelia Jopa" userId="S::ajopa@sp5online.pl::625a14ef-2f57-4ee7-b652-e94be11886b6" providerId="AD" clId="Web-{06B79C37-026A-6737-D012-F7AD4B165704}" dt="2021-04-28T14:26:13.203" v="150" actId="20577"/>
          <ac:spMkLst>
            <pc:docMk/>
            <pc:sldMk cId="3628774002" sldId="294"/>
            <ac:spMk id="2" creationId="{FDB86DCB-0151-4594-B795-6FA6F80E33E9}"/>
          </ac:spMkLst>
        </pc:spChg>
        <pc:spChg chg="del">
          <ac:chgData name="Amelia Jopa" userId="S::ajopa@sp5online.pl::625a14ef-2f57-4ee7-b652-e94be11886b6" providerId="AD" clId="Web-{06B79C37-026A-6737-D012-F7AD4B165704}" dt="2021-04-28T14:27:21.644" v="151"/>
          <ac:spMkLst>
            <pc:docMk/>
            <pc:sldMk cId="3628774002" sldId="294"/>
            <ac:spMk id="3" creationId="{F3406F15-2729-478D-9EE8-24677ABAE2E3}"/>
          </ac:spMkLst>
        </pc:spChg>
        <pc:spChg chg="mod">
          <ac:chgData name="Amelia Jopa" userId="S::ajopa@sp5online.pl::625a14ef-2f57-4ee7-b652-e94be11886b6" providerId="AD" clId="Web-{06B79C37-026A-6737-D012-F7AD4B165704}" dt="2021-04-28T14:27:23.300" v="153" actId="20577"/>
          <ac:spMkLst>
            <pc:docMk/>
            <pc:sldMk cId="3628774002" sldId="294"/>
            <ac:spMk id="4" creationId="{D33A63D2-9C5D-4E3C-8BE0-7DD90468149E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7:21.644" v="151"/>
          <ac:picMkLst>
            <pc:docMk/>
            <pc:sldMk cId="3628774002" sldId="294"/>
            <ac:picMk id="5" creationId="{47CA279C-3254-4830-8ABC-E12BD9967BFB}"/>
          </ac:picMkLst>
        </pc:picChg>
      </pc:sldChg>
      <pc:sldChg chg="addSp modSp new mod setBg setClrOvrMap">
        <pc:chgData name="Amelia Jopa" userId="S::ajopa@sp5online.pl::625a14ef-2f57-4ee7-b652-e94be11886b6" providerId="AD" clId="Web-{06B79C37-026A-6737-D012-F7AD4B165704}" dt="2021-04-28T14:29:57.309" v="167"/>
        <pc:sldMkLst>
          <pc:docMk/>
          <pc:sldMk cId="3315289185" sldId="295"/>
        </pc:sldMkLst>
        <pc:spChg chg="mod">
          <ac:chgData name="Amelia Jopa" userId="S::ajopa@sp5online.pl::625a14ef-2f57-4ee7-b652-e94be11886b6" providerId="AD" clId="Web-{06B79C37-026A-6737-D012-F7AD4B165704}" dt="2021-04-28T14:29:57.309" v="167"/>
          <ac:spMkLst>
            <pc:docMk/>
            <pc:sldMk cId="3315289185" sldId="295"/>
            <ac:spMk id="2" creationId="{A44C53C1-56C0-4755-90AA-FFF998330837}"/>
          </ac:spMkLst>
        </pc:spChg>
        <pc:spChg chg="mod">
          <ac:chgData name="Amelia Jopa" userId="S::ajopa@sp5online.pl::625a14ef-2f57-4ee7-b652-e94be11886b6" providerId="AD" clId="Web-{06B79C37-026A-6737-D012-F7AD4B165704}" dt="2021-04-28T14:29:57.309" v="167"/>
          <ac:spMkLst>
            <pc:docMk/>
            <pc:sldMk cId="3315289185" sldId="295"/>
            <ac:spMk id="3" creationId="{868BFA18-ACF9-4CD2-8562-290D4225F142}"/>
          </ac:spMkLst>
        </pc:spChg>
        <pc:picChg chg="add mod ord">
          <ac:chgData name="Amelia Jopa" userId="S::ajopa@sp5online.pl::625a14ef-2f57-4ee7-b652-e94be11886b6" providerId="AD" clId="Web-{06B79C37-026A-6737-D012-F7AD4B165704}" dt="2021-04-28T14:29:57.309" v="167"/>
          <ac:picMkLst>
            <pc:docMk/>
            <pc:sldMk cId="3315289185" sldId="295"/>
            <ac:picMk id="4" creationId="{5B564A44-FE6C-4377-A6F7-49CF9373B50C}"/>
          </ac:picMkLst>
        </pc:picChg>
      </pc:sldChg>
    </pc:docChg>
  </pc:docChgLst>
  <pc:docChgLst>
    <pc:chgData name="Amelia Jopa" userId="S::ajopa@sp5online.pl::625a14ef-2f57-4ee7-b652-e94be11886b6" providerId="AD" clId="Web-{FC8E7983-6A8C-1911-8EC3-77B98CC5C770}"/>
    <pc:docChg chg="modSld">
      <pc:chgData name="Amelia Jopa" userId="S::ajopa@sp5online.pl::625a14ef-2f57-4ee7-b652-e94be11886b6" providerId="AD" clId="Web-{FC8E7983-6A8C-1911-8EC3-77B98CC5C770}" dt="2021-04-28T14:45:51.929" v="37" actId="20577"/>
      <pc:docMkLst>
        <pc:docMk/>
      </pc:docMkLst>
      <pc:sldChg chg="modSp">
        <pc:chgData name="Amelia Jopa" userId="S::ajopa@sp5online.pl::625a14ef-2f57-4ee7-b652-e94be11886b6" providerId="AD" clId="Web-{FC8E7983-6A8C-1911-8EC3-77B98CC5C770}" dt="2021-04-28T14:44:30.287" v="1" actId="20577"/>
        <pc:sldMkLst>
          <pc:docMk/>
          <pc:sldMk cId="3133031190" sldId="260"/>
        </pc:sldMkLst>
        <pc:spChg chg="mod">
          <ac:chgData name="Amelia Jopa" userId="S::ajopa@sp5online.pl::625a14ef-2f57-4ee7-b652-e94be11886b6" providerId="AD" clId="Web-{FC8E7983-6A8C-1911-8EC3-77B98CC5C770}" dt="2021-04-28T14:44:30.287" v="1" actId="20577"/>
          <ac:spMkLst>
            <pc:docMk/>
            <pc:sldMk cId="3133031190" sldId="260"/>
            <ac:spMk id="4" creationId="{0A7DED59-5521-4045-9860-61DF65701397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35.709" v="3" actId="20577"/>
        <pc:sldMkLst>
          <pc:docMk/>
          <pc:sldMk cId="3914853974" sldId="261"/>
        </pc:sldMkLst>
        <pc:spChg chg="mod">
          <ac:chgData name="Amelia Jopa" userId="S::ajopa@sp5online.pl::625a14ef-2f57-4ee7-b652-e94be11886b6" providerId="AD" clId="Web-{FC8E7983-6A8C-1911-8EC3-77B98CC5C770}" dt="2021-04-28T14:44:35.709" v="3" actId="20577"/>
          <ac:spMkLst>
            <pc:docMk/>
            <pc:sldMk cId="3914853974" sldId="261"/>
            <ac:spMk id="4" creationId="{800047D4-5015-49CC-931F-75844A514E9F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44.349" v="7" actId="20577"/>
        <pc:sldMkLst>
          <pc:docMk/>
          <pc:sldMk cId="323539254" sldId="262"/>
        </pc:sldMkLst>
        <pc:spChg chg="mod">
          <ac:chgData name="Amelia Jopa" userId="S::ajopa@sp5online.pl::625a14ef-2f57-4ee7-b652-e94be11886b6" providerId="AD" clId="Web-{FC8E7983-6A8C-1911-8EC3-77B98CC5C770}" dt="2021-04-28T14:44:44.349" v="7" actId="20577"/>
          <ac:spMkLst>
            <pc:docMk/>
            <pc:sldMk cId="323539254" sldId="262"/>
            <ac:spMk id="4" creationId="{8EECBC0B-6E81-460F-AE0A-808BB70220B9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54.225" v="13" actId="20577"/>
        <pc:sldMkLst>
          <pc:docMk/>
          <pc:sldMk cId="801100400" sldId="263"/>
        </pc:sldMkLst>
        <pc:spChg chg="mod">
          <ac:chgData name="Amelia Jopa" userId="S::ajopa@sp5online.pl::625a14ef-2f57-4ee7-b652-e94be11886b6" providerId="AD" clId="Web-{FC8E7983-6A8C-1911-8EC3-77B98CC5C770}" dt="2021-04-28T14:44:54.225" v="13" actId="20577"/>
          <ac:spMkLst>
            <pc:docMk/>
            <pc:sldMk cId="801100400" sldId="263"/>
            <ac:spMk id="4" creationId="{152F2C33-B15F-429B-9B20-4D61A84E35EE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51.537" v="11" actId="20577"/>
        <pc:sldMkLst>
          <pc:docMk/>
          <pc:sldMk cId="2845154763" sldId="264"/>
        </pc:sldMkLst>
        <pc:spChg chg="mod">
          <ac:chgData name="Amelia Jopa" userId="S::ajopa@sp5online.pl::625a14ef-2f57-4ee7-b652-e94be11886b6" providerId="AD" clId="Web-{FC8E7983-6A8C-1911-8EC3-77B98CC5C770}" dt="2021-04-28T14:44:51.537" v="11" actId="20577"/>
          <ac:spMkLst>
            <pc:docMk/>
            <pc:sldMk cId="2845154763" sldId="264"/>
            <ac:spMk id="4" creationId="{DF3C4F09-69D6-4F04-AF36-C70DF471E151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47.006" v="9" actId="20577"/>
        <pc:sldMkLst>
          <pc:docMk/>
          <pc:sldMk cId="2684515800" sldId="265"/>
        </pc:sldMkLst>
        <pc:spChg chg="mod">
          <ac:chgData name="Amelia Jopa" userId="S::ajopa@sp5online.pl::625a14ef-2f57-4ee7-b652-e94be11886b6" providerId="AD" clId="Web-{FC8E7983-6A8C-1911-8EC3-77B98CC5C770}" dt="2021-04-28T14:44:47.006" v="9" actId="20577"/>
          <ac:spMkLst>
            <pc:docMk/>
            <pc:sldMk cId="2684515800" sldId="265"/>
            <ac:spMk id="4" creationId="{1EE87FD6-F928-46A0-8355-E7B0FEC2BEA0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58.756" v="15" actId="20577"/>
        <pc:sldMkLst>
          <pc:docMk/>
          <pc:sldMk cId="2629632476" sldId="266"/>
        </pc:sldMkLst>
        <pc:spChg chg="mod">
          <ac:chgData name="Amelia Jopa" userId="S::ajopa@sp5online.pl::625a14ef-2f57-4ee7-b652-e94be11886b6" providerId="AD" clId="Web-{FC8E7983-6A8C-1911-8EC3-77B98CC5C770}" dt="2021-04-28T14:44:58.756" v="15" actId="20577"/>
          <ac:spMkLst>
            <pc:docMk/>
            <pc:sldMk cId="2629632476" sldId="266"/>
            <ac:spMk id="4" creationId="{4F7870F7-0A99-436C-86A2-B7518A1578D1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01.928" v="17" actId="20577"/>
        <pc:sldMkLst>
          <pc:docMk/>
          <pc:sldMk cId="3358084980" sldId="267"/>
        </pc:sldMkLst>
        <pc:spChg chg="mod">
          <ac:chgData name="Amelia Jopa" userId="S::ajopa@sp5online.pl::625a14ef-2f57-4ee7-b652-e94be11886b6" providerId="AD" clId="Web-{FC8E7983-6A8C-1911-8EC3-77B98CC5C770}" dt="2021-04-28T14:45:01.928" v="17" actId="20577"/>
          <ac:spMkLst>
            <pc:docMk/>
            <pc:sldMk cId="3358084980" sldId="267"/>
            <ac:spMk id="4" creationId="{6CE297D7-9CC1-499D-BDB3-A837E81F2697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11.631" v="21" actId="20577"/>
        <pc:sldMkLst>
          <pc:docMk/>
          <pc:sldMk cId="2493948982" sldId="268"/>
        </pc:sldMkLst>
        <pc:spChg chg="mod">
          <ac:chgData name="Amelia Jopa" userId="S::ajopa@sp5online.pl::625a14ef-2f57-4ee7-b652-e94be11886b6" providerId="AD" clId="Web-{FC8E7983-6A8C-1911-8EC3-77B98CC5C770}" dt="2021-04-28T14:45:11.631" v="21" actId="20577"/>
          <ac:spMkLst>
            <pc:docMk/>
            <pc:sldMk cId="2493948982" sldId="268"/>
            <ac:spMk id="4" creationId="{A50D549A-0B37-415C-AD1D-07BDFB5E60F7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13.741" v="23" actId="20577"/>
        <pc:sldMkLst>
          <pc:docMk/>
          <pc:sldMk cId="235786130" sldId="269"/>
        </pc:sldMkLst>
        <pc:spChg chg="mod">
          <ac:chgData name="Amelia Jopa" userId="S::ajopa@sp5online.pl::625a14ef-2f57-4ee7-b652-e94be11886b6" providerId="AD" clId="Web-{FC8E7983-6A8C-1911-8EC3-77B98CC5C770}" dt="2021-04-28T14:45:13.741" v="23" actId="20577"/>
          <ac:spMkLst>
            <pc:docMk/>
            <pc:sldMk cId="235786130" sldId="269"/>
            <ac:spMk id="4" creationId="{4417FCD6-8D0C-459D-A680-095AECDF822A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4:40.084" v="5" actId="20577"/>
        <pc:sldMkLst>
          <pc:docMk/>
          <pc:sldMk cId="1147352916" sldId="270"/>
        </pc:sldMkLst>
        <pc:spChg chg="mod">
          <ac:chgData name="Amelia Jopa" userId="S::ajopa@sp5online.pl::625a14ef-2f57-4ee7-b652-e94be11886b6" providerId="AD" clId="Web-{FC8E7983-6A8C-1911-8EC3-77B98CC5C770}" dt="2021-04-28T14:44:40.084" v="5" actId="20577"/>
          <ac:spMkLst>
            <pc:docMk/>
            <pc:sldMk cId="1147352916" sldId="270"/>
            <ac:spMk id="4" creationId="{025ECFE3-2E00-4B6C-A407-EEF0D0AD2B93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04.866" v="19" actId="20577"/>
        <pc:sldMkLst>
          <pc:docMk/>
          <pc:sldMk cId="534727754" sldId="271"/>
        </pc:sldMkLst>
        <pc:spChg chg="mod">
          <ac:chgData name="Amelia Jopa" userId="S::ajopa@sp5online.pl::625a14ef-2f57-4ee7-b652-e94be11886b6" providerId="AD" clId="Web-{FC8E7983-6A8C-1911-8EC3-77B98CC5C770}" dt="2021-04-28T14:45:04.866" v="19" actId="20577"/>
          <ac:spMkLst>
            <pc:docMk/>
            <pc:sldMk cId="534727754" sldId="271"/>
            <ac:spMk id="4" creationId="{A6D4A422-7ED2-401B-9BF9-143C2FD6B3D5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33.132" v="29" actId="20577"/>
        <pc:sldMkLst>
          <pc:docMk/>
          <pc:sldMk cId="269095239" sldId="274"/>
        </pc:sldMkLst>
        <pc:spChg chg="mod">
          <ac:chgData name="Amelia Jopa" userId="S::ajopa@sp5online.pl::625a14ef-2f57-4ee7-b652-e94be11886b6" providerId="AD" clId="Web-{FC8E7983-6A8C-1911-8EC3-77B98CC5C770}" dt="2021-04-28T14:45:33.132" v="29" actId="20577"/>
          <ac:spMkLst>
            <pc:docMk/>
            <pc:sldMk cId="269095239" sldId="274"/>
            <ac:spMk id="4" creationId="{489B5AB6-3458-4C21-B4BD-A1056B0E08E6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29.507" v="27" actId="20577"/>
        <pc:sldMkLst>
          <pc:docMk/>
          <pc:sldMk cId="2959161772" sldId="275"/>
        </pc:sldMkLst>
        <pc:spChg chg="mod">
          <ac:chgData name="Amelia Jopa" userId="S::ajopa@sp5online.pl::625a14ef-2f57-4ee7-b652-e94be11886b6" providerId="AD" clId="Web-{FC8E7983-6A8C-1911-8EC3-77B98CC5C770}" dt="2021-04-28T14:45:29.507" v="27" actId="20577"/>
          <ac:spMkLst>
            <pc:docMk/>
            <pc:sldMk cId="2959161772" sldId="275"/>
            <ac:spMk id="4" creationId="{C9EEF3E1-BE83-4C4C-8D9E-AD99664BC0E7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24.647" v="25" actId="20577"/>
        <pc:sldMkLst>
          <pc:docMk/>
          <pc:sldMk cId="3901344442" sldId="277"/>
        </pc:sldMkLst>
        <pc:spChg chg="mod">
          <ac:chgData name="Amelia Jopa" userId="S::ajopa@sp5online.pl::625a14ef-2f57-4ee7-b652-e94be11886b6" providerId="AD" clId="Web-{FC8E7983-6A8C-1911-8EC3-77B98CC5C770}" dt="2021-04-28T14:45:24.647" v="25" actId="20577"/>
          <ac:spMkLst>
            <pc:docMk/>
            <pc:sldMk cId="3901344442" sldId="277"/>
            <ac:spMk id="4" creationId="{8657889A-49DD-4C25-A44F-A15ECAA5E18D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36.710" v="31" actId="20577"/>
        <pc:sldMkLst>
          <pc:docMk/>
          <pc:sldMk cId="3343447446" sldId="279"/>
        </pc:sldMkLst>
        <pc:spChg chg="mod">
          <ac:chgData name="Amelia Jopa" userId="S::ajopa@sp5online.pl::625a14ef-2f57-4ee7-b652-e94be11886b6" providerId="AD" clId="Web-{FC8E7983-6A8C-1911-8EC3-77B98CC5C770}" dt="2021-04-28T14:45:36.710" v="31" actId="20577"/>
          <ac:spMkLst>
            <pc:docMk/>
            <pc:sldMk cId="3343447446" sldId="279"/>
            <ac:spMk id="4" creationId="{666A9500-6755-42F4-8007-72D00EEA7936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41.304" v="33" actId="20577"/>
        <pc:sldMkLst>
          <pc:docMk/>
          <pc:sldMk cId="1999214001" sldId="280"/>
        </pc:sldMkLst>
        <pc:spChg chg="mod">
          <ac:chgData name="Amelia Jopa" userId="S::ajopa@sp5online.pl::625a14ef-2f57-4ee7-b652-e94be11886b6" providerId="AD" clId="Web-{FC8E7983-6A8C-1911-8EC3-77B98CC5C770}" dt="2021-04-28T14:45:41.304" v="33" actId="20577"/>
          <ac:spMkLst>
            <pc:docMk/>
            <pc:sldMk cId="1999214001" sldId="280"/>
            <ac:spMk id="4" creationId="{A45DD8A0-37DC-4805-B4FB-1BE9A2D97075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44.757" v="35" actId="20577"/>
        <pc:sldMkLst>
          <pc:docMk/>
          <pc:sldMk cId="2947757601" sldId="281"/>
        </pc:sldMkLst>
        <pc:spChg chg="mod">
          <ac:chgData name="Amelia Jopa" userId="S::ajopa@sp5online.pl::625a14ef-2f57-4ee7-b652-e94be11886b6" providerId="AD" clId="Web-{FC8E7983-6A8C-1911-8EC3-77B98CC5C770}" dt="2021-04-28T14:45:44.757" v="35" actId="20577"/>
          <ac:spMkLst>
            <pc:docMk/>
            <pc:sldMk cId="2947757601" sldId="281"/>
            <ac:spMk id="4" creationId="{2593E892-86D7-4A0C-942D-62DDC2CFBAD8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48.351" v="36" actId="20577"/>
        <pc:sldMkLst>
          <pc:docMk/>
          <pc:sldMk cId="1562504306" sldId="283"/>
        </pc:sldMkLst>
        <pc:spChg chg="mod">
          <ac:chgData name="Amelia Jopa" userId="S::ajopa@sp5online.pl::625a14ef-2f57-4ee7-b652-e94be11886b6" providerId="AD" clId="Web-{FC8E7983-6A8C-1911-8EC3-77B98CC5C770}" dt="2021-04-28T14:45:48.351" v="36" actId="20577"/>
          <ac:spMkLst>
            <pc:docMk/>
            <pc:sldMk cId="1562504306" sldId="283"/>
            <ac:spMk id="4" creationId="{0ED35C2D-97BB-457F-A4B9-4BEC69F75B02}"/>
          </ac:spMkLst>
        </pc:spChg>
      </pc:sldChg>
      <pc:sldChg chg="modSp">
        <pc:chgData name="Amelia Jopa" userId="S::ajopa@sp5online.pl::625a14ef-2f57-4ee7-b652-e94be11886b6" providerId="AD" clId="Web-{FC8E7983-6A8C-1911-8EC3-77B98CC5C770}" dt="2021-04-28T14:45:51.929" v="37" actId="20577"/>
        <pc:sldMkLst>
          <pc:docMk/>
          <pc:sldMk cId="4033469911" sldId="286"/>
        </pc:sldMkLst>
        <pc:spChg chg="mod">
          <ac:chgData name="Amelia Jopa" userId="S::ajopa@sp5online.pl::625a14ef-2f57-4ee7-b652-e94be11886b6" providerId="AD" clId="Web-{FC8E7983-6A8C-1911-8EC3-77B98CC5C770}" dt="2021-04-28T14:45:51.929" v="37" actId="20577"/>
          <ac:spMkLst>
            <pc:docMk/>
            <pc:sldMk cId="4033469911" sldId="286"/>
            <ac:spMk id="4" creationId="{9E17E8CF-7861-4A97-8771-1B068A6A3A63}"/>
          </ac:spMkLst>
        </pc:spChg>
      </pc:sldChg>
    </pc:docChg>
  </pc:docChgLst>
  <pc:docChgLst>
    <pc:chgData name="Amelia Jopa" userId="S::ajopa@sp5online.pl::625a14ef-2f57-4ee7-b652-e94be11886b6" providerId="AD" clId="Web-{80C205B1-A051-764C-2871-0F256E58B7F2}"/>
    <pc:docChg chg="modSld modMainMaster">
      <pc:chgData name="Amelia Jopa" userId="S::ajopa@sp5online.pl::625a14ef-2f57-4ee7-b652-e94be11886b6" providerId="AD" clId="Web-{80C205B1-A051-764C-2871-0F256E58B7F2}" dt="2021-04-27T15:52:44.110" v="13"/>
      <pc:docMkLst>
        <pc:docMk/>
      </pc:docMkLst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1194440229" sldId="256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624448575" sldId="258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133031190" sldId="260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914853974" sldId="261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23539254" sldId="262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801100400" sldId="263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845154763" sldId="264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684515800" sldId="265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629632476" sldId="266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358084980" sldId="267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493948982" sldId="268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35786130" sldId="269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1147352916" sldId="270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534727754" sldId="271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54610805" sldId="272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62867023" sldId="273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69095239" sldId="274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959161772" sldId="275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091212275" sldId="276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901344442" sldId="277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1707195516" sldId="278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343447446" sldId="279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1999214001" sldId="280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2947757601" sldId="281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3860075413" sldId="282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1562504306" sldId="283"/>
        </pc:sldMkLst>
      </pc:sldChg>
      <pc:sldChg chg="modTransition">
        <pc:chgData name="Amelia Jopa" userId="S::ajopa@sp5online.pl::625a14ef-2f57-4ee7-b652-e94be11886b6" providerId="AD" clId="Web-{80C205B1-A051-764C-2871-0F256E58B7F2}" dt="2021-04-27T15:52:44.110" v="13"/>
        <pc:sldMkLst>
          <pc:docMk/>
          <pc:sldMk cId="43978928" sldId="285"/>
        </pc:sldMkLst>
      </pc:sldChg>
      <pc:sldMasterChg chg="modTransition modSldLayout">
        <pc:chgData name="Amelia Jopa" userId="S::ajopa@sp5online.pl::625a14ef-2f57-4ee7-b652-e94be11886b6" providerId="AD" clId="Web-{80C205B1-A051-764C-2871-0F256E58B7F2}" dt="2021-04-27T15:52:44.110" v="13"/>
        <pc:sldMasterMkLst>
          <pc:docMk/>
          <pc:sldMasterMk cId="0" sldId="2147483696"/>
        </pc:sldMasterMkLst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697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698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699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0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1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2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3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4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5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6"/>
          </pc:sldLayoutMkLst>
        </pc:sldLayoutChg>
        <pc:sldLayoutChg chg="modTransition">
          <pc:chgData name="Amelia Jopa" userId="S::ajopa@sp5online.pl::625a14ef-2f57-4ee7-b652-e94be11886b6" providerId="AD" clId="Web-{80C205B1-A051-764C-2871-0F256E58B7F2}" dt="2021-04-27T15:52:44.110" v="13"/>
          <pc:sldLayoutMkLst>
            <pc:docMk/>
            <pc:sldMasterMk cId="0" sldId="2147483696"/>
            <pc:sldLayoutMk cId="0" sldId="214748370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en-US" dirty="0"/>
              <a:t>La comida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5384691"/>
            <a:ext cx="6801612" cy="736976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pościel&#10;&#10;Opis wygenerowany automatycznie">
            <a:extLst>
              <a:ext uri="{FF2B5EF4-FFF2-40B4-BE49-F238E27FC236}">
                <a16:creationId xmlns:a16="http://schemas.microsoft.com/office/drawing/2014/main" id="{BF05D11F-8912-46AB-BFAB-6BA6E917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90" y="640079"/>
            <a:ext cx="2895419" cy="24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0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A7DC63-0ABD-4F6A-B8CE-55A7FD7A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lechuga</a:t>
            </a:r>
          </a:p>
        </p:txBody>
      </p:sp>
      <p:pic>
        <p:nvPicPr>
          <p:cNvPr id="5" name="Obraz 5" descr="Obraz zawierający sałata, zielony, warzywo, roślina&#10;&#10;Opis wygenerowany automatycznie">
            <a:extLst>
              <a:ext uri="{FF2B5EF4-FFF2-40B4-BE49-F238E27FC236}">
                <a16:creationId xmlns:a16="http://schemas.microsoft.com/office/drawing/2014/main" id="{CA9D5989-AE19-410C-BB98-FD1F76A19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021080"/>
            <a:ext cx="4815840" cy="481584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2F2C33-B15F-429B-9B20-4D61A84E3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Sałata </a:t>
            </a:r>
          </a:p>
        </p:txBody>
      </p:sp>
    </p:spTree>
    <p:extLst>
      <p:ext uri="{BB962C8B-B14F-4D97-AF65-F5344CB8AC3E}">
        <p14:creationId xmlns:p14="http://schemas.microsoft.com/office/powerpoint/2010/main" val="8011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699858-2F61-412A-82EC-FBDADE01A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fresa</a:t>
            </a:r>
          </a:p>
        </p:txBody>
      </p:sp>
      <p:pic>
        <p:nvPicPr>
          <p:cNvPr id="5" name="Obraz 5" descr="Obraz zawierający owoce, jagoda&#10;&#10;Opis wygenerowany automatycznie">
            <a:extLst>
              <a:ext uri="{FF2B5EF4-FFF2-40B4-BE49-F238E27FC236}">
                <a16:creationId xmlns:a16="http://schemas.microsoft.com/office/drawing/2014/main" id="{D3B4BFE7-A758-4902-9967-F149869F4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9796" y="1049098"/>
            <a:ext cx="4328482" cy="431410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7870F7-0A99-436C-86A2-B7518A15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Truskawka </a:t>
            </a:r>
          </a:p>
        </p:txBody>
      </p:sp>
    </p:spTree>
    <p:extLst>
      <p:ext uri="{BB962C8B-B14F-4D97-AF65-F5344CB8AC3E}">
        <p14:creationId xmlns:p14="http://schemas.microsoft.com/office/powerpoint/2010/main" val="26296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1D0ED5-E1EC-4879-8274-69288C8A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pepino</a:t>
            </a:r>
          </a:p>
        </p:txBody>
      </p:sp>
      <p:pic>
        <p:nvPicPr>
          <p:cNvPr id="5" name="Obraz 5" descr="Obraz zawierający owoce, zielony, wewnątrz, owoc akki Sellowa&#10;&#10;Opis wygenerowany automatycznie">
            <a:extLst>
              <a:ext uri="{FF2B5EF4-FFF2-40B4-BE49-F238E27FC236}">
                <a16:creationId xmlns:a16="http://schemas.microsoft.com/office/drawing/2014/main" id="{9A597459-1F99-4AB3-B88A-1D68AA7F2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50" y="1809750"/>
            <a:ext cx="4762500" cy="32385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CE297D7-9CC1-499D-BDB3-A837E81F2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Ogórek </a:t>
            </a:r>
          </a:p>
        </p:txBody>
      </p:sp>
    </p:spTree>
    <p:extLst>
      <p:ext uri="{BB962C8B-B14F-4D97-AF65-F5344CB8AC3E}">
        <p14:creationId xmlns:p14="http://schemas.microsoft.com/office/powerpoint/2010/main" val="33580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3A8148-82ED-4B82-8FFA-B484D1FF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cebolla</a:t>
            </a:r>
          </a:p>
        </p:txBody>
      </p:sp>
      <p:pic>
        <p:nvPicPr>
          <p:cNvPr id="5" name="Obraz 5" descr="Obraz zawierający cebula, wewnątrz, warzywo&#10;&#10;Opis wygenerowany automatycznie">
            <a:extLst>
              <a:ext uri="{FF2B5EF4-FFF2-40B4-BE49-F238E27FC236}">
                <a16:creationId xmlns:a16="http://schemas.microsoft.com/office/drawing/2014/main" id="{FD07C2E2-3316-4585-9FCF-01A547C72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7036" y="1490753"/>
            <a:ext cx="3660834" cy="3675211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6D4A422-7ED2-401B-9BF9-143C2FD6B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Cebula </a:t>
            </a:r>
          </a:p>
        </p:txBody>
      </p:sp>
    </p:spTree>
    <p:extLst>
      <p:ext uri="{BB962C8B-B14F-4D97-AF65-F5344CB8AC3E}">
        <p14:creationId xmlns:p14="http://schemas.microsoft.com/office/powerpoint/2010/main" val="5347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lsas abiertas de varios tipos de semillas">
            <a:extLst>
              <a:ext uri="{FF2B5EF4-FFF2-40B4-BE49-F238E27FC236}">
                <a16:creationId xmlns:a16="http://schemas.microsoft.com/office/drawing/2014/main" id="{7EE5B104-C937-4B1E-804B-F773386AF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2" t="18225" r="-7" b="51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6EC68FF-F528-4550-9C8D-D15E310F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cereales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77AB0A-1277-4D8A-A5C4-2E03845B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pan </a:t>
            </a:r>
          </a:p>
        </p:txBody>
      </p:sp>
      <p:pic>
        <p:nvPicPr>
          <p:cNvPr id="5" name="Obraz 5" descr="Obraz zawierający żywność, chleb&#10;&#10;Opis wygenerowany automatycznie">
            <a:extLst>
              <a:ext uri="{FF2B5EF4-FFF2-40B4-BE49-F238E27FC236}">
                <a16:creationId xmlns:a16="http://schemas.microsoft.com/office/drawing/2014/main" id="{0700E613-E48F-4D1C-929C-CE1A0081B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2072253"/>
            <a:ext cx="4815840" cy="271349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0D549A-0B37-415C-AD1D-07BDFB5E6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Chleb </a:t>
            </a:r>
          </a:p>
        </p:txBody>
      </p:sp>
    </p:spTree>
    <p:extLst>
      <p:ext uri="{BB962C8B-B14F-4D97-AF65-F5344CB8AC3E}">
        <p14:creationId xmlns:p14="http://schemas.microsoft.com/office/powerpoint/2010/main" val="24939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stół, kubek, kawa, napój&#10;&#10;Opis wygenerowany automatycznie">
            <a:extLst>
              <a:ext uri="{FF2B5EF4-FFF2-40B4-BE49-F238E27FC236}">
                <a16:creationId xmlns:a16="http://schemas.microsoft.com/office/drawing/2014/main" id="{B5222B5E-4BE3-4FCD-91BB-E76915C3E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20474" b="29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AB7A1B1-3DD2-4E3D-AA21-816592B7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lácteos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E52E1C-B75B-458E-B0E2-133B37F9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dirty="0">
                <a:latin typeface="Consolas"/>
              </a:rPr>
              <a:t>La leche</a:t>
            </a:r>
          </a:p>
        </p:txBody>
      </p:sp>
      <p:pic>
        <p:nvPicPr>
          <p:cNvPr id="5" name="Obraz 5" descr="Obraz zawierający kubek, stół, wewnątrz, kawa&#10;&#10;Opis wygenerowany automatycznie">
            <a:extLst>
              <a:ext uri="{FF2B5EF4-FFF2-40B4-BE49-F238E27FC236}">
                <a16:creationId xmlns:a16="http://schemas.microsoft.com/office/drawing/2014/main" id="{37D5F2EE-4E19-4B23-B2AE-8E3386203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2168855"/>
            <a:ext cx="4815840" cy="252029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417FCD6-8D0C-459D-A680-095AECDF8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Mleko </a:t>
            </a:r>
          </a:p>
        </p:txBody>
      </p:sp>
    </p:spTree>
    <p:extLst>
      <p:ext uri="{BB962C8B-B14F-4D97-AF65-F5344CB8AC3E}">
        <p14:creationId xmlns:p14="http://schemas.microsoft.com/office/powerpoint/2010/main" val="2357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74A0F9-140A-4C77-A164-B8B1A517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</a:t>
            </a:r>
            <a:r>
              <a:rPr lang="pl-PL" dirty="0" err="1"/>
              <a:t>queso</a:t>
            </a:r>
          </a:p>
        </p:txBody>
      </p:sp>
      <p:pic>
        <p:nvPicPr>
          <p:cNvPr id="5" name="Obraz 5" descr="Obraz zawierający żywność, stół, ser, drewniane&#10;&#10;Opis wygenerowany automatycznie">
            <a:extLst>
              <a:ext uri="{FF2B5EF4-FFF2-40B4-BE49-F238E27FC236}">
                <a16:creationId xmlns:a16="http://schemas.microsoft.com/office/drawing/2014/main" id="{222D6051-6255-4ABA-B638-9E499205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2072253"/>
            <a:ext cx="4815840" cy="271349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513675-6679-4AFD-BD10-451A725CD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Ser żółty</a:t>
            </a:r>
          </a:p>
        </p:txBody>
      </p:sp>
    </p:spTree>
    <p:extLst>
      <p:ext uri="{BB962C8B-B14F-4D97-AF65-F5344CB8AC3E}">
        <p14:creationId xmlns:p14="http://schemas.microsoft.com/office/powerpoint/2010/main" val="30912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EE618D-D685-427E-AC35-ADB9F29A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Los </a:t>
            </a:r>
            <a:r>
              <a:rPr lang="pl-PL" dirty="0" err="1"/>
              <a:t>huevos</a:t>
            </a:r>
            <a:r>
              <a:rPr lang="pl-PL" dirty="0"/>
              <a:t> </a:t>
            </a:r>
          </a:p>
        </p:txBody>
      </p:sp>
      <p:pic>
        <p:nvPicPr>
          <p:cNvPr id="5" name="Obraz 5" descr="Obraz zawierający żywność, talerz, jajko, zawierający&#10;&#10;Opis wygenerowany automatycznie">
            <a:extLst>
              <a:ext uri="{FF2B5EF4-FFF2-40B4-BE49-F238E27FC236}">
                <a16:creationId xmlns:a16="http://schemas.microsoft.com/office/drawing/2014/main" id="{64D3C070-1682-4B94-BD39-331C189DA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2074545"/>
            <a:ext cx="4815840" cy="270891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57889A-49DD-4C25-A44F-A15ECAA5E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Jajka </a:t>
            </a:r>
          </a:p>
        </p:txBody>
      </p:sp>
    </p:spTree>
    <p:extLst>
      <p:ext uri="{BB962C8B-B14F-4D97-AF65-F5344CB8AC3E}">
        <p14:creationId xmlns:p14="http://schemas.microsoft.com/office/powerpoint/2010/main" val="39013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rduras en exhibición en un mercado">
            <a:extLst>
              <a:ext uri="{FF2B5EF4-FFF2-40B4-BE49-F238E27FC236}">
                <a16:creationId xmlns:a16="http://schemas.microsoft.com/office/drawing/2014/main" id="{BDE1671A-A315-4D2F-B5F5-176B95112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2" t="16391" r="-7" b="69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D6E8B12-31A5-43CE-AC8C-1D9D603C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Frutas y verduras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6CC12C-F33D-488C-9DF5-27205B39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mantequilla</a:t>
            </a:r>
          </a:p>
        </p:txBody>
      </p:sp>
      <p:pic>
        <p:nvPicPr>
          <p:cNvPr id="5" name="Obraz 5" descr="Obraz zawierający stół, żywność, talerz, wewnątrz&#10;&#10;Opis wygenerowany automatycznie">
            <a:extLst>
              <a:ext uri="{FF2B5EF4-FFF2-40B4-BE49-F238E27FC236}">
                <a16:creationId xmlns:a16="http://schemas.microsoft.com/office/drawing/2014/main" id="{9AA94892-B976-4621-80A7-69A2B7C50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634085"/>
            <a:ext cx="4815840" cy="358982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9EEF3E1-BE83-4C4C-8D9E-AD99664BC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Masło </a:t>
            </a:r>
          </a:p>
        </p:txBody>
      </p:sp>
    </p:spTree>
    <p:extLst>
      <p:ext uri="{BB962C8B-B14F-4D97-AF65-F5344CB8AC3E}">
        <p14:creationId xmlns:p14="http://schemas.microsoft.com/office/powerpoint/2010/main" val="29591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8D5F96-116A-4ADC-B871-C79A8C3A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</a:t>
            </a:r>
            <a:r>
              <a:rPr lang="pl-PL"/>
              <a:t>yogur</a:t>
            </a:r>
            <a:r>
              <a:rPr lang="pl-PL" dirty="0"/>
              <a:t> </a:t>
            </a:r>
          </a:p>
        </p:txBody>
      </p:sp>
      <p:pic>
        <p:nvPicPr>
          <p:cNvPr id="5" name="Obraz 5" descr="Obraz zawierający osoba, woda, zewnętrzne, zastawa stołowa&#10;&#10;Opis wygenerowany automatycznie">
            <a:extLst>
              <a:ext uri="{FF2B5EF4-FFF2-40B4-BE49-F238E27FC236}">
                <a16:creationId xmlns:a16="http://schemas.microsoft.com/office/drawing/2014/main" id="{F370991B-319B-458B-A904-64090F4ED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2072253"/>
            <a:ext cx="4815840" cy="271349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89B5AB6-3458-4C21-B4BD-A1056B0E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Jogurt </a:t>
            </a:r>
          </a:p>
        </p:txBody>
      </p:sp>
    </p:spTree>
    <p:extLst>
      <p:ext uri="{BB962C8B-B14F-4D97-AF65-F5344CB8AC3E}">
        <p14:creationId xmlns:p14="http://schemas.microsoft.com/office/powerpoint/2010/main" val="2690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 descr="Obraz zawierający żywność, naczynie, pomidor, świeże&#10;&#10;Opis wygenerowany automatycznie">
            <a:extLst>
              <a:ext uri="{FF2B5EF4-FFF2-40B4-BE49-F238E27FC236}">
                <a16:creationId xmlns:a16="http://schemas.microsoft.com/office/drawing/2014/main" id="{F02438D7-24B4-403A-B291-C13BD21ED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DF86E89-09BC-428E-8235-2252C5B3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Carnes y pascados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C17BB6-7E01-4116-85B2-BBEDCC59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</a:t>
            </a:r>
            <a:r>
              <a:rPr lang="pl-PL" dirty="0" err="1"/>
              <a:t>jamón</a:t>
            </a:r>
          </a:p>
        </p:txBody>
      </p:sp>
      <p:pic>
        <p:nvPicPr>
          <p:cNvPr id="5" name="Obraz 5" descr="Obraz zawierający kanapka, żywność, tablica, chleb&#10;&#10;Opis wygenerowany automatycznie">
            <a:extLst>
              <a:ext uri="{FF2B5EF4-FFF2-40B4-BE49-F238E27FC236}">
                <a16:creationId xmlns:a16="http://schemas.microsoft.com/office/drawing/2014/main" id="{3172AF43-ED01-40A9-A159-7F0D1F46F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2044446"/>
            <a:ext cx="4815840" cy="276910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66A9500-6755-42F4-8007-72D00EEA7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Szynka </a:t>
            </a:r>
          </a:p>
        </p:txBody>
      </p:sp>
    </p:spTree>
    <p:extLst>
      <p:ext uri="{BB962C8B-B14F-4D97-AF65-F5344CB8AC3E}">
        <p14:creationId xmlns:p14="http://schemas.microsoft.com/office/powerpoint/2010/main" val="33434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3D7DDD-8A36-4EE5-B8D4-EF3BE565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</a:t>
            </a:r>
            <a:r>
              <a:rPr lang="pl-PL" dirty="0" err="1"/>
              <a:t>pescado</a:t>
            </a:r>
          </a:p>
        </p:txBody>
      </p:sp>
      <p:pic>
        <p:nvPicPr>
          <p:cNvPr id="5" name="Obraz 5" descr="Obraz zawierający żywność, talerz, stół, owoce&#10;&#10;Opis wygenerowany automatycznie">
            <a:extLst>
              <a:ext uri="{FF2B5EF4-FFF2-40B4-BE49-F238E27FC236}">
                <a16:creationId xmlns:a16="http://schemas.microsoft.com/office/drawing/2014/main" id="{87FE3216-65D7-4F60-9734-FE14397CE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623060"/>
            <a:ext cx="4815840" cy="361188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45DD8A0-37DC-4805-B4FB-1BE9A2D97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Ryba </a:t>
            </a:r>
          </a:p>
        </p:txBody>
      </p:sp>
    </p:spTree>
    <p:extLst>
      <p:ext uri="{BB962C8B-B14F-4D97-AF65-F5344CB8AC3E}">
        <p14:creationId xmlns:p14="http://schemas.microsoft.com/office/powerpoint/2010/main" val="19992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51EA65-DBFE-41E0-86CC-FB0A1A7C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carne</a:t>
            </a:r>
          </a:p>
        </p:txBody>
      </p:sp>
      <p:pic>
        <p:nvPicPr>
          <p:cNvPr id="5" name="Obraz 5" descr="Obraz zawierający żywność, naczynie, drewniane, chleb&#10;&#10;Opis wygenerowany automatycznie">
            <a:extLst>
              <a:ext uri="{FF2B5EF4-FFF2-40B4-BE49-F238E27FC236}">
                <a16:creationId xmlns:a16="http://schemas.microsoft.com/office/drawing/2014/main" id="{FB30271C-4463-4314-8E3C-4ADD2E111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825427"/>
            <a:ext cx="4815840" cy="320714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93E892-86D7-4A0C-942D-62DDC2CFB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Mięso </a:t>
            </a:r>
          </a:p>
        </p:txBody>
      </p:sp>
    </p:spTree>
    <p:extLst>
      <p:ext uri="{BB962C8B-B14F-4D97-AF65-F5344CB8AC3E}">
        <p14:creationId xmlns:p14="http://schemas.microsoft.com/office/powerpoint/2010/main" val="29477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4C291-AB2D-4A17-972D-874F5D09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352" y="2850676"/>
            <a:ext cx="2441180" cy="830997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Grasas y dulces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6CAE7B-FC27-486D-959F-7E089E226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668" y="640080"/>
            <a:ext cx="798271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5DDC1E-D691-4366-9BA5-6FAD68CF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2767"/>
            <a:ext cx="7653008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łodki, porządek, kilka&#10;&#10;Opis wygenerowany automatycznie">
            <a:extLst>
              <a:ext uri="{FF2B5EF4-FFF2-40B4-BE49-F238E27FC236}">
                <a16:creationId xmlns:a16="http://schemas.microsoft.com/office/drawing/2014/main" id="{2F11DEA6-A4B2-4E5B-8695-39EC2E5DF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637"/>
          <a:stretch/>
        </p:blipFill>
        <p:spPr>
          <a:xfrm>
            <a:off x="1120625" y="1122807"/>
            <a:ext cx="7014799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33CDBB-36C7-4BDA-85E5-C6785542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El aceite</a:t>
            </a:r>
          </a:p>
        </p:txBody>
      </p:sp>
      <p:pic>
        <p:nvPicPr>
          <p:cNvPr id="5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6BFF454C-5FAC-4230-90C3-354847BAE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1067" y="2025500"/>
            <a:ext cx="4143374" cy="2763867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D35C2D-97BB-457F-A4B9-4BEC69F75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Oliwa </a:t>
            </a:r>
          </a:p>
        </p:txBody>
      </p:sp>
    </p:spTree>
    <p:extLst>
      <p:ext uri="{BB962C8B-B14F-4D97-AF65-F5344CB8AC3E}">
        <p14:creationId xmlns:p14="http://schemas.microsoft.com/office/powerpoint/2010/main" val="15625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CD8D5D-F173-4239-8BB9-367CDB76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La galleta</a:t>
            </a:r>
          </a:p>
        </p:txBody>
      </p:sp>
      <p:pic>
        <p:nvPicPr>
          <p:cNvPr id="5" name="Obraz 5" descr="Obraz zawierający żywność, chleb, mięso, deser&#10;&#10;Opis wygenerowany automatycznie">
            <a:extLst>
              <a:ext uri="{FF2B5EF4-FFF2-40B4-BE49-F238E27FC236}">
                <a16:creationId xmlns:a16="http://schemas.microsoft.com/office/drawing/2014/main" id="{6665D4A2-BCA1-4C45-8346-AA01D275E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223945"/>
            <a:ext cx="4815840" cy="441011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E17E8CF-7861-4A97-8771-1B068A6A3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Ciastko </a:t>
            </a:r>
          </a:p>
        </p:txBody>
      </p:sp>
    </p:spTree>
    <p:extLst>
      <p:ext uri="{BB962C8B-B14F-4D97-AF65-F5344CB8AC3E}">
        <p14:creationId xmlns:p14="http://schemas.microsoft.com/office/powerpoint/2010/main" val="40334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żywność, warzywo, ogórek&#10;&#10;Opis wygenerowany automatycznie">
            <a:extLst>
              <a:ext uri="{FF2B5EF4-FFF2-40B4-BE49-F238E27FC236}">
                <a16:creationId xmlns:a16="http://schemas.microsoft.com/office/drawing/2014/main" id="{1C597120-52F8-49E0-9F55-55655C879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E8936D-59D2-4D27-A41F-F536D834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bebidas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3BF02F-AC90-4657-A18F-05E96409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dirty="0">
                <a:latin typeface="Consolas"/>
              </a:rPr>
              <a:t>La manzana</a:t>
            </a:r>
            <a:endParaRPr lang="pl-PL" dirty="0"/>
          </a:p>
        </p:txBody>
      </p:sp>
      <p:pic>
        <p:nvPicPr>
          <p:cNvPr id="5" name="Obraz 5" descr="Obraz zawierający owoce, jabłko, siedzi, wewnątrz&#10;&#10;Opis wygenerowany automatycznie">
            <a:extLst>
              <a:ext uri="{FF2B5EF4-FFF2-40B4-BE49-F238E27FC236}">
                <a16:creationId xmlns:a16="http://schemas.microsoft.com/office/drawing/2014/main" id="{C73749A6-E78C-4D88-B108-1CD8C40FB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893951"/>
            <a:ext cx="4815840" cy="307009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F427AF-4F6E-495E-8F3A-261E4FF55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1600" dirty="0"/>
              <a:t>Jabłko</a:t>
            </a: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44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83B657-12F1-433A-88D4-664C73DB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El refresco</a:t>
            </a:r>
          </a:p>
        </p:txBody>
      </p:sp>
      <p:pic>
        <p:nvPicPr>
          <p:cNvPr id="5" name="Obraz 5" descr="Obraz zawierający butelka, napoje, kilka&#10;&#10;Opis wygenerowany automatycznie">
            <a:extLst>
              <a:ext uri="{FF2B5EF4-FFF2-40B4-BE49-F238E27FC236}">
                <a16:creationId xmlns:a16="http://schemas.microsoft.com/office/drawing/2014/main" id="{D0AB6CAA-09A9-4A37-A709-111D706E8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729434"/>
            <a:ext cx="4815840" cy="3399132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6A608C-E43B-4270-B630-135BD3744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/>
              <a:t>Napoje gazowane </a:t>
            </a:r>
          </a:p>
        </p:txBody>
      </p:sp>
    </p:spTree>
    <p:extLst>
      <p:ext uri="{BB962C8B-B14F-4D97-AF65-F5344CB8AC3E}">
        <p14:creationId xmlns:p14="http://schemas.microsoft.com/office/powerpoint/2010/main" val="19111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2DA1B7-218C-4F86-A07D-2DFFEE62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El </a:t>
            </a:r>
            <a:r>
              <a:rPr lang="es" b="1">
                <a:latin typeface="Consolas"/>
              </a:rPr>
              <a:t>té</a:t>
            </a:r>
            <a:endParaRPr lang="pl-PL" b="1"/>
          </a:p>
        </p:txBody>
      </p:sp>
      <p:pic>
        <p:nvPicPr>
          <p:cNvPr id="5" name="Obraz 5" descr="Obraz zawierający kubek, stół, żywność, napoje&#10;&#10;Opis wygenerowany automatycznie">
            <a:extLst>
              <a:ext uri="{FF2B5EF4-FFF2-40B4-BE49-F238E27FC236}">
                <a16:creationId xmlns:a16="http://schemas.microsoft.com/office/drawing/2014/main" id="{8986E0E9-520C-436A-BCB8-FBC48CBC6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824705"/>
            <a:ext cx="4815840" cy="320859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34277D-ADD6-4FAF-8140-1249CBA8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/>
              <a:t>Herbata </a:t>
            </a:r>
          </a:p>
        </p:txBody>
      </p:sp>
    </p:spTree>
    <p:extLst>
      <p:ext uri="{BB962C8B-B14F-4D97-AF65-F5344CB8AC3E}">
        <p14:creationId xmlns:p14="http://schemas.microsoft.com/office/powerpoint/2010/main" val="31276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79E91-3190-4557-BDFB-FF57942B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ea typeface="+mj-lt"/>
                <a:cs typeface="+mj-lt"/>
              </a:rPr>
              <a:t>El café</a:t>
            </a:r>
            <a:endParaRPr lang="pl-PL" dirty="0"/>
          </a:p>
        </p:txBody>
      </p:sp>
      <p:pic>
        <p:nvPicPr>
          <p:cNvPr id="5" name="Obraz 5" descr="Obraz zawierający kubek, kawa, talerz, pączek&#10;&#10;Opis wygenerowany automatycznie">
            <a:extLst>
              <a:ext uri="{FF2B5EF4-FFF2-40B4-BE49-F238E27FC236}">
                <a16:creationId xmlns:a16="http://schemas.microsoft.com/office/drawing/2014/main" id="{E0FA106C-9555-4A84-9FCF-15BE863BC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853505"/>
            <a:ext cx="4815840" cy="315098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D81D57-CBF2-4471-AC56-044461C89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/>
              <a:t>Kawa </a:t>
            </a:r>
          </a:p>
        </p:txBody>
      </p:sp>
    </p:spTree>
    <p:extLst>
      <p:ext uri="{BB962C8B-B14F-4D97-AF65-F5344CB8AC3E}">
        <p14:creationId xmlns:p14="http://schemas.microsoft.com/office/powerpoint/2010/main" val="36539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EFC231-2609-4BF1-ADE6-CED88E9D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El agua </a:t>
            </a:r>
          </a:p>
        </p:txBody>
      </p:sp>
      <p:pic>
        <p:nvPicPr>
          <p:cNvPr id="5" name="Obraz 5" descr="Obraz zawierający kontener, szkło, urządzenie, wskaźnik&#10;&#10;Opis wygenerowany automatycznie">
            <a:extLst>
              <a:ext uri="{FF2B5EF4-FFF2-40B4-BE49-F238E27FC236}">
                <a16:creationId xmlns:a16="http://schemas.microsoft.com/office/drawing/2014/main" id="{1C946BBB-32C8-4256-9ED9-83BDD4AFA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718373"/>
            <a:ext cx="4815840" cy="3421253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BDF492-FC9A-44E8-9399-BE14FBB8A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/>
              <a:t>Woda </a:t>
            </a:r>
          </a:p>
        </p:txBody>
      </p:sp>
    </p:spTree>
    <p:extLst>
      <p:ext uri="{BB962C8B-B14F-4D97-AF65-F5344CB8AC3E}">
        <p14:creationId xmlns:p14="http://schemas.microsoft.com/office/powerpoint/2010/main" val="8679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86DCB-0151-4594-B795-6FA6F80E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El zumo 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47CA279C-3254-4830-8ABC-E12BD9967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825427"/>
            <a:ext cx="4815840" cy="320714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3A63D2-9C5D-4E3C-8BE0-7DD904681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/>
              <a:t>Soki </a:t>
            </a:r>
          </a:p>
        </p:txBody>
      </p:sp>
    </p:spTree>
    <p:extLst>
      <p:ext uri="{BB962C8B-B14F-4D97-AF65-F5344CB8AC3E}">
        <p14:creationId xmlns:p14="http://schemas.microsoft.com/office/powerpoint/2010/main" val="36287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różny, porządek, kilka&#10;&#10;Opis wygenerowany automatycznie">
            <a:extLst>
              <a:ext uri="{FF2B5EF4-FFF2-40B4-BE49-F238E27FC236}">
                <a16:creationId xmlns:a16="http://schemas.microsoft.com/office/drawing/2014/main" id="{5B564A44-FE6C-4377-A6F7-49CF9373B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731" b="33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44C53C1-56C0-4755-90AA-FFF998330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pl-PL">
                <a:solidFill>
                  <a:schemeClr val="tx1"/>
                </a:solidFill>
              </a:rPr>
              <a:t>final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68BFA18-ACF9-4CD2-8562-290D4225F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>
                <a:solidFill>
                  <a:schemeClr val="tx1"/>
                </a:solidFill>
              </a:rPr>
              <a:t>Autor:  Amelia Jopa</a:t>
            </a:r>
          </a:p>
        </p:txBody>
      </p:sp>
    </p:spTree>
    <p:extLst>
      <p:ext uri="{BB962C8B-B14F-4D97-AF65-F5344CB8AC3E}">
        <p14:creationId xmlns:p14="http://schemas.microsoft.com/office/powerpoint/2010/main" val="331528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9EFE39-C3CB-4164-BD19-B99FB962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LA ZANAHORIA</a:t>
            </a:r>
            <a:endParaRPr lang="pl-PL" dirty="0"/>
          </a:p>
        </p:txBody>
      </p:sp>
      <p:pic>
        <p:nvPicPr>
          <p:cNvPr id="5" name="Obraz 5" descr="Obraz zawierający warzywo, marchew&#10;&#10;Opis wygenerowany automatycznie">
            <a:extLst>
              <a:ext uri="{FF2B5EF4-FFF2-40B4-BE49-F238E27FC236}">
                <a16:creationId xmlns:a16="http://schemas.microsoft.com/office/drawing/2014/main" id="{19E1B4A9-1040-4C3F-98E9-0B93C8163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568664"/>
            <a:ext cx="4815840" cy="3720672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7DED59-5521-4045-9860-61DF65701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Marchewka </a:t>
            </a:r>
          </a:p>
        </p:txBody>
      </p:sp>
    </p:spTree>
    <p:extLst>
      <p:ext uri="{BB962C8B-B14F-4D97-AF65-F5344CB8AC3E}">
        <p14:creationId xmlns:p14="http://schemas.microsoft.com/office/powerpoint/2010/main" val="31330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8B86A-0FA5-4B38-8BC9-93F39BED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dirty="0">
                <a:latin typeface="Consolas"/>
              </a:rPr>
              <a:t>El plátano</a:t>
            </a:r>
            <a:endParaRPr lang="pl-PL" dirty="0"/>
          </a:p>
        </p:txBody>
      </p:sp>
      <p:pic>
        <p:nvPicPr>
          <p:cNvPr id="5" name="Obraz 5" descr="Obraz zawierający banan, owoce, drewniane, kabaczek&#10;&#10;Opis wygenerowany automatycznie">
            <a:extLst>
              <a:ext uri="{FF2B5EF4-FFF2-40B4-BE49-F238E27FC236}">
                <a16:creationId xmlns:a16="http://schemas.microsoft.com/office/drawing/2014/main" id="{B5B057EA-774F-4AAA-84F0-6FC195739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822900"/>
            <a:ext cx="4815840" cy="32122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00047D4-5015-49CC-931F-75844A51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Banan </a:t>
            </a:r>
          </a:p>
        </p:txBody>
      </p:sp>
    </p:spTree>
    <p:extLst>
      <p:ext uri="{BB962C8B-B14F-4D97-AF65-F5344CB8AC3E}">
        <p14:creationId xmlns:p14="http://schemas.microsoft.com/office/powerpoint/2010/main" val="39148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51E833-B6F5-4C10-AFEE-008C1EE36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patata</a:t>
            </a:r>
          </a:p>
        </p:txBody>
      </p:sp>
      <p:pic>
        <p:nvPicPr>
          <p:cNvPr id="5" name="Obraz 5" descr="Obraz zawierający wewnątrz, ziemniak&#10;&#10;Opis wygenerowany automatycznie">
            <a:extLst>
              <a:ext uri="{FF2B5EF4-FFF2-40B4-BE49-F238E27FC236}">
                <a16:creationId xmlns:a16="http://schemas.microsoft.com/office/drawing/2014/main" id="{24B8431F-19D7-4199-8507-26678B31F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401" y="1671368"/>
            <a:ext cx="4654669" cy="311269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5ECFE3-2E00-4B6C-A407-EEF0D0AD2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Ziemniak </a:t>
            </a:r>
          </a:p>
        </p:txBody>
      </p:sp>
    </p:spTree>
    <p:extLst>
      <p:ext uri="{BB962C8B-B14F-4D97-AF65-F5344CB8AC3E}">
        <p14:creationId xmlns:p14="http://schemas.microsoft.com/office/powerpoint/2010/main" val="11473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8A0E02-BF15-44D3-BE53-45C44BBFF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El </a:t>
            </a:r>
            <a:r>
              <a:rPr lang="pl-PL" dirty="0" err="1"/>
              <a:t>tomate</a:t>
            </a:r>
          </a:p>
        </p:txBody>
      </p:sp>
      <p:pic>
        <p:nvPicPr>
          <p:cNvPr id="5" name="Obraz 5" descr="Obraz zawierający warzywo, pomidor&#10;&#10;Opis wygenerowany automatycznie">
            <a:extLst>
              <a:ext uri="{FF2B5EF4-FFF2-40B4-BE49-F238E27FC236}">
                <a16:creationId xmlns:a16="http://schemas.microsoft.com/office/drawing/2014/main" id="{3FFE6237-BE9A-483B-891E-9C1425E73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021080"/>
            <a:ext cx="4815840" cy="481584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ECBC0B-6E81-460F-AE0A-808BB7022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Pomidor </a:t>
            </a:r>
          </a:p>
        </p:txBody>
      </p:sp>
    </p:spTree>
    <p:extLst>
      <p:ext uri="{BB962C8B-B14F-4D97-AF65-F5344CB8AC3E}">
        <p14:creationId xmlns:p14="http://schemas.microsoft.com/office/powerpoint/2010/main" val="3235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BE0F3E-118D-4229-A65D-F28D3A75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pera</a:t>
            </a:r>
          </a:p>
        </p:txBody>
      </p:sp>
      <p:pic>
        <p:nvPicPr>
          <p:cNvPr id="5" name="Obraz 5" descr="Obraz zawierający owoce, gruszka, wewnątrz, zielony&#10;&#10;Opis wygenerowany automatycznie">
            <a:extLst>
              <a:ext uri="{FF2B5EF4-FFF2-40B4-BE49-F238E27FC236}">
                <a16:creationId xmlns:a16="http://schemas.microsoft.com/office/drawing/2014/main" id="{26F4DB36-1838-4A05-9375-F65BFD1F8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80" y="1623060"/>
            <a:ext cx="4815840" cy="361188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E87FD6-F928-46A0-8355-E7B0FEC2B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Gruszka </a:t>
            </a:r>
          </a:p>
        </p:txBody>
      </p:sp>
    </p:spTree>
    <p:extLst>
      <p:ext uri="{BB962C8B-B14F-4D97-AF65-F5344CB8AC3E}">
        <p14:creationId xmlns:p14="http://schemas.microsoft.com/office/powerpoint/2010/main" val="26845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DD399F-BFD8-4AB1-AA83-CE3A49C8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La </a:t>
            </a:r>
            <a:r>
              <a:rPr lang="pl-PL" dirty="0" err="1"/>
              <a:t>naranja</a:t>
            </a:r>
          </a:p>
        </p:txBody>
      </p:sp>
      <p:pic>
        <p:nvPicPr>
          <p:cNvPr id="5" name="Obraz 5" descr="Obraz zawierający trawa, owoce, cytrus, pomarańczowy&#10;&#10;Opis wygenerowany automatycznie">
            <a:extLst>
              <a:ext uri="{FF2B5EF4-FFF2-40B4-BE49-F238E27FC236}">
                <a16:creationId xmlns:a16="http://schemas.microsoft.com/office/drawing/2014/main" id="{266C934A-2A47-47AA-AAB4-97853D60D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4907" y="1814423"/>
            <a:ext cx="4866375" cy="2970361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F3C4F09-69D6-4F04-AF36-C70DF471E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Pomarańcza </a:t>
            </a:r>
          </a:p>
        </p:txBody>
      </p:sp>
    </p:spTree>
    <p:extLst>
      <p:ext uri="{BB962C8B-B14F-4D97-AF65-F5344CB8AC3E}">
        <p14:creationId xmlns:p14="http://schemas.microsoft.com/office/powerpoint/2010/main" val="28451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4dbc69a-959b-4681-9fd0-2720eaf9f5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2BB1B8220FC49A1EDF7256AB2F797" ma:contentTypeVersion="11" ma:contentTypeDescription="Create a new document." ma:contentTypeScope="" ma:versionID="ac6413ea3ef56e6f81ba6b68f9f606b9">
  <xsd:schema xmlns:xsd="http://www.w3.org/2001/XMLSchema" xmlns:xs="http://www.w3.org/2001/XMLSchema" xmlns:p="http://schemas.microsoft.com/office/2006/metadata/properties" xmlns:ns2="94dbc69a-959b-4681-9fd0-2720eaf9f5db" xmlns:ns3="dba2c8e0-2921-4276-b2e5-e70f4160bfaa" targetNamespace="http://schemas.microsoft.com/office/2006/metadata/properties" ma:root="true" ma:fieldsID="96f1c9a031fe282fc5f7ad59f85955d4" ns2:_="" ns3:_="">
    <xsd:import namespace="94dbc69a-959b-4681-9fd0-2720eaf9f5db"/>
    <xsd:import namespace="dba2c8e0-2921-4276-b2e5-e70f4160bfaa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bc69a-959b-4681-9fd0-2720eaf9f5d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2c8e0-2921-4276-b2e5-e70f4160bf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C6A9A9-B85C-4B81-BFA4-26665F1E4529}">
  <ds:schemaRefs>
    <ds:schemaRef ds:uri="http://schemas.microsoft.com/office/2006/metadata/properties"/>
    <ds:schemaRef ds:uri="http://schemas.microsoft.com/office/infopath/2007/PartnerControls"/>
    <ds:schemaRef ds:uri="94dbc69a-959b-4681-9fd0-2720eaf9f5db"/>
  </ds:schemaRefs>
</ds:datastoreItem>
</file>

<file path=customXml/itemProps2.xml><?xml version="1.0" encoding="utf-8"?>
<ds:datastoreItem xmlns:ds="http://schemas.openxmlformats.org/officeDocument/2006/customXml" ds:itemID="{F3E945CF-9128-415C-8BBD-82563CA362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2344D8-7B8B-4D66-95CE-7CF545B996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dbc69a-959b-4681-9fd0-2720eaf9f5db"/>
    <ds:schemaRef ds:uri="dba2c8e0-2921-4276-b2e5-e70f4160bf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0</TotalTime>
  <Words>102</Words>
  <Application>Microsoft Office PowerPoint</Application>
  <PresentationFormat>Panoramiczny</PresentationFormat>
  <Paragraphs>63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9" baseType="lpstr">
      <vt:lpstr>Arial</vt:lpstr>
      <vt:lpstr>Consolas</vt:lpstr>
      <vt:lpstr>Gill Sans MT</vt:lpstr>
      <vt:lpstr>Parcel</vt:lpstr>
      <vt:lpstr>La comida</vt:lpstr>
      <vt:lpstr>Frutas y verduras</vt:lpstr>
      <vt:lpstr>La manzana</vt:lpstr>
      <vt:lpstr>LA ZANAHORIA</vt:lpstr>
      <vt:lpstr>El plátano</vt:lpstr>
      <vt:lpstr>La patata</vt:lpstr>
      <vt:lpstr>El tomate</vt:lpstr>
      <vt:lpstr>La pera</vt:lpstr>
      <vt:lpstr>La naranja</vt:lpstr>
      <vt:lpstr>La lechuga</vt:lpstr>
      <vt:lpstr>La fresa</vt:lpstr>
      <vt:lpstr>El pepino</vt:lpstr>
      <vt:lpstr>La cebolla</vt:lpstr>
      <vt:lpstr>cereales</vt:lpstr>
      <vt:lpstr>el pan </vt:lpstr>
      <vt:lpstr>lácteos</vt:lpstr>
      <vt:lpstr>La leche</vt:lpstr>
      <vt:lpstr>El queso</vt:lpstr>
      <vt:lpstr>Los huevos </vt:lpstr>
      <vt:lpstr>La mantequilla</vt:lpstr>
      <vt:lpstr>El yogur </vt:lpstr>
      <vt:lpstr>Carnes y pascados</vt:lpstr>
      <vt:lpstr>El jamón</vt:lpstr>
      <vt:lpstr>El pescado</vt:lpstr>
      <vt:lpstr>La carne</vt:lpstr>
      <vt:lpstr>Grasas y dulces</vt:lpstr>
      <vt:lpstr>El aceite</vt:lpstr>
      <vt:lpstr>La galleta</vt:lpstr>
      <vt:lpstr>bebidas</vt:lpstr>
      <vt:lpstr>El refresco</vt:lpstr>
      <vt:lpstr>El té</vt:lpstr>
      <vt:lpstr>El café</vt:lpstr>
      <vt:lpstr>El agua </vt:lpstr>
      <vt:lpstr>El zumo </vt:lpstr>
      <vt:lpstr>final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comida</dc:title>
  <dc:creator/>
  <cp:lastModifiedBy>Marcin Paśnikowski</cp:lastModifiedBy>
  <cp:revision>291</cp:revision>
  <dcterms:created xsi:type="dcterms:W3CDTF">2021-04-26T14:07:32Z</dcterms:created>
  <dcterms:modified xsi:type="dcterms:W3CDTF">2021-05-27T05:40:38Z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1200</vt:r8>
  </property>
  <property fmtid="{D5CDD505-2E9C-101B-9397-08002B2CF9AE}" pid="3" name="ContentTypeId">
    <vt:lpwstr>0x010100AA72BB1B8220FC49A1EDF7256AB2F797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