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</p:sldMasterIdLst>
  <p:notesMasterIdLst>
    <p:notesMasterId r:id="rId22"/>
  </p:notesMasterIdLst>
  <p:sldIdLst>
    <p:sldId id="347" r:id="rId3"/>
    <p:sldId id="263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B0F0"/>
    <a:srgbClr val="0091EA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19400" y="2102961"/>
            <a:ext cx="4267200" cy="147547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MA DZIECI – SĄ LUDZIE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3449002" y="3474561"/>
            <a:ext cx="3007995" cy="56403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opieki medycznej.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Każde dziecko musi mieć równy dostęp do opieki specjalistycznej.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dziecko-u-lekar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352800"/>
            <a:ext cx="4245420" cy="2819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	Jeśli mówimy o prawach dziecka, to należy również pamiętać o jego obowiązkach. Każde obowiązki powierzane dziecku muszą być dostosowane do jego wieku i możliwości. </a:t>
            </a:r>
          </a:p>
          <a:p>
            <a:pPr algn="just">
              <a:buNone/>
            </a:pPr>
            <a:endParaRPr lang="pl-PL" dirty="0"/>
          </a:p>
        </p:txBody>
      </p:sp>
      <p:pic>
        <p:nvPicPr>
          <p:cNvPr id="4" name="Obraz 3" descr="KONKURSY_16-17_praw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200400" cy="24515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edukacji.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Każde dziecko ma obowiązek uczęszczania do szkoły do 18 roku życia.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egsktkpTURBXy82ZGVlZThiYjcyYjk5ZTE2MDZhMmQyMWZjODE5MDEzZC5qcGeTlQMAH80D6M0CMpMFzQMUzQG8lQfZMi9wdWxzY21zL01EQV8vMTQwYjFjZmU3ZjBhYzUyZWRjMDEwZDcwOTc4ZTg0YmUucG5nA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05200"/>
            <a:ext cx="4301526" cy="24237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przestrzegania zasad.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Wzajemny szacunek do innych dzieci i osób dorosłych.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733800"/>
            <a:ext cx="4185313" cy="2190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szanowania cudzej własności.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dbania o wspólne dobro.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23_i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352800"/>
            <a:ext cx="3962400" cy="23812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dbania o higienę.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dbania o miejsce nauki i zabawy. </a:t>
            </a:r>
          </a:p>
          <a:p>
            <a:pPr algn="ctr">
              <a:buFont typeface="Wingdings" pitchFamily="2" charset="2"/>
              <a:buChar char="ü"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nauka-higieny-BIG-11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0"/>
            <a:ext cx="4038600" cy="23002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przestrzegania zasad                                   i regulaminów, tam gdzie one obowiązują.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przestrzegania statutów np.                   w szkole.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0"/>
            <a:ext cx="3743325" cy="25205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OBOWIĄZKI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Obowiązek szanowania innych bez względu na kolor skóry, poglądy czy kraj pochodzenia.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article-48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05200"/>
            <a:ext cx="3429000" cy="2209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JANUSZ+KORCZAK+,,Dziecko+chce+być+dob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034617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Z PEDAGOGIEM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endParaRPr lang="pl-PL" sz="29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e-mail: </a:t>
            </a:r>
            <a:r>
              <a:rPr lang="pl-PL" dirty="0" err="1" smtClean="0"/>
              <a:t>pedagogszkolny.spzabnica@onet.pl</a:t>
            </a:r>
            <a:endParaRPr lang="pl-PL" dirty="0" smtClean="0">
              <a:ln>
                <a:solidFill>
                  <a:schemeClr val="bg1"/>
                </a:solidFill>
              </a:ln>
              <a:solidFill>
                <a:srgbClr val="0091EA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telefon:</a:t>
            </a:r>
            <a:r>
              <a:rPr lang="pl-PL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pl-PL" dirty="0" smtClean="0"/>
              <a:t>883-130-478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Dziennik elektroniczny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r">
              <a:buNone/>
            </a:pPr>
            <a:r>
              <a:rPr lang="pl-PL" dirty="0" smtClean="0"/>
              <a:t>Patrycja Kolęda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3221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  <a:p>
            <a:pPr>
              <a:lnSpc>
                <a:spcPct val="160000"/>
              </a:lnSpc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„Dziecko to też człowiek tylko, że mały…”</a:t>
            </a:r>
          </a:p>
          <a:p>
            <a:pPr>
              <a:lnSpc>
                <a:spcPct val="160000"/>
              </a:lnSpc>
            </a:pPr>
            <a:endParaRPr lang="pl-PL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	Niezależnie od wieku, każdy z nas był kiedyś dzieckiem. Podobnie jak każdy dorosły, dziecko również ma swoje prawa i obowiązki. Najważniejszym spisem są prawa człowieka. </a:t>
            </a:r>
          </a:p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6858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pl-PL" altLang="ko-K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PRAWA DZIECKA</a:t>
            </a:r>
            <a:endParaRPr kumimoji="1" lang="en-US" altLang="ko-KR" sz="3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" name="Obraz 5" descr="KONKURSY_16-17_pra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657600"/>
            <a:ext cx="3276600" cy="25099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PRAWA MAJĄ DZIECI?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	Zastanawiasz się jakie prawa masz Ty, a jakie Twój kolega? To pamiętaj – każde dziecko ma takie same prawa, nie ma gorszych                          i lepszych, słabszych i silniejszych dzieci. 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endParaRPr lang="pl-PL" dirty="0"/>
          </a:p>
        </p:txBody>
      </p:sp>
      <p:pic>
        <p:nvPicPr>
          <p:cNvPr id="4" name="Obraz 3" descr="20090825_122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576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WYPOWIEDZI.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WYRAŻANIA WŁASNEGO ZDANIA, POGLĄDÓW </a:t>
            </a:r>
            <a:r>
              <a:rPr lang="pl-PL" smtClean="0"/>
              <a:t>I PRZEKONAŃ.</a:t>
            </a: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nauka11_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81400"/>
            <a:ext cx="2895600" cy="192609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prywatności.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własnej, nienaruszalnej przestrzeni. </a:t>
            </a:r>
          </a:p>
          <a:p>
            <a:pPr algn="ctr">
              <a:buFont typeface="Wingdings" pitchFamily="2" charset="2"/>
              <a:buChar char="ü"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pokoj-dziec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52800"/>
            <a:ext cx="3352800" cy="22247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pl-PL" dirty="0" smtClean="0"/>
              <a:t>Prawo do życia bez przemocy.</a:t>
            </a:r>
          </a:p>
          <a:p>
            <a:pPr marL="514350" indent="-514350" algn="ctr">
              <a:buFont typeface="Wingdings" pitchFamily="2" charset="2"/>
              <a:buChar char="ü"/>
            </a:pPr>
            <a:r>
              <a:rPr lang="pl-PL" dirty="0" smtClean="0"/>
              <a:t>Każde dziecko ma prawo do poczucia bezpieczeństwa, życia bez strachu i nikt nie ma prawa żadnego dziecka krzywdzić.</a:t>
            </a:r>
          </a:p>
          <a:p>
            <a:pPr marL="514350" indent="-514350" algn="ctr">
              <a:buFont typeface="Wingdings" pitchFamily="2" charset="2"/>
              <a:buChar char="ü"/>
            </a:pPr>
            <a:endParaRPr lang="pl-PL" dirty="0" smtClean="0"/>
          </a:p>
          <a:p>
            <a:pPr marL="514350" indent="-514350" algn="ctr">
              <a:buNone/>
            </a:pPr>
            <a:endParaRPr lang="pl-PL" dirty="0"/>
          </a:p>
        </p:txBody>
      </p:sp>
      <p:pic>
        <p:nvPicPr>
          <p:cNvPr id="4" name="Obraz 3" descr="13368-t-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810000"/>
            <a:ext cx="3631660" cy="2133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nauki.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Każde dziecko musi mieć dostęp do zdobywania wiedzy.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159911_r0_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352800"/>
            <a:ext cx="4419600" cy="294326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rozwijania swoich zdolności.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Każde dziecko ma prawo pielęgnować swój talent i zainteresowania.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pobrany p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352800"/>
            <a:ext cx="4495800" cy="299175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smtClean="0"/>
              <a:t>Prawo do wypoczynku.</a:t>
            </a:r>
          </a:p>
          <a:p>
            <a:pPr algn="ctr">
              <a:buFont typeface="Wingdings" pitchFamily="2" charset="2"/>
              <a:buChar char="ü"/>
            </a:pPr>
            <a:r>
              <a:rPr lang="pl-PL" dirty="0" smtClean="0"/>
              <a:t>Każde dziecko powinno mieć czas wolny, w którym może zająć się sobą.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czas-wolny-dziec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4267200" cy="280545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262</Words>
  <Application>Microsoft Office PowerPoint</Application>
  <PresentationFormat>Pokaz na ekranie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Office Theme</vt:lpstr>
      <vt:lpstr>15_Office Theme</vt:lpstr>
      <vt:lpstr>Slajd 1</vt:lpstr>
      <vt:lpstr>Slajd 2</vt:lpstr>
      <vt:lpstr>JAKIE PRAWA MAJĄ DZIECI?</vt:lpstr>
      <vt:lpstr>PRAWA DZIECI</vt:lpstr>
      <vt:lpstr>PRAWA DZIECKA</vt:lpstr>
      <vt:lpstr>PRAWA DZIECKA</vt:lpstr>
      <vt:lpstr>PRAWA DZIECKA</vt:lpstr>
      <vt:lpstr>PRAWA DZIECKA</vt:lpstr>
      <vt:lpstr>PRAWA DZIECKA</vt:lpstr>
      <vt:lpstr>PRAWA DZIECKA</vt:lpstr>
      <vt:lpstr>OBOWIĄZKI DZIECKA</vt:lpstr>
      <vt:lpstr>OBOWIĄZKI DZIECKA</vt:lpstr>
      <vt:lpstr>OBOWIĄZKI DZIECKA</vt:lpstr>
      <vt:lpstr>OBOWIĄZKI DZIECKA</vt:lpstr>
      <vt:lpstr>OBOWIĄZKI DZIECKA</vt:lpstr>
      <vt:lpstr>OBOWIĄZKI DZIECKA</vt:lpstr>
      <vt:lpstr>OBOWIĄZKI DZIECKA</vt:lpstr>
      <vt:lpstr>Slajd 18</vt:lpstr>
      <vt:lpstr>KONTAKT Z PEDAGOGIEM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Użytkownik systemu Windows</cp:lastModifiedBy>
  <cp:revision>239</cp:revision>
  <dcterms:created xsi:type="dcterms:W3CDTF">2012-04-26T17:06:14Z</dcterms:created>
  <dcterms:modified xsi:type="dcterms:W3CDTF">2020-06-04T06:58:39Z</dcterms:modified>
</cp:coreProperties>
</file>