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>
        <p:scale>
          <a:sx n="60" d="100"/>
          <a:sy n="60" d="100"/>
        </p:scale>
        <p:origin x="-175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971800" y="2362200"/>
            <a:ext cx="5486400" cy="2667000"/>
          </a:xfrm>
          <a:ln w="34925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pPr>
              <a:defRPr/>
            </a:pPr>
            <a:r>
              <a:rPr lang="pl-PL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DZIEŃ RODZINY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657600"/>
            <a:ext cx="54864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algn="l">
              <a:defRPr/>
            </a:pP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 Z PEDAGOGIEM SZKOLNYM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E-mail: </a:t>
            </a:r>
            <a:r>
              <a:rPr lang="pl-PL" dirty="0" err="1" smtClean="0"/>
              <a:t>pedagogszkolny.spzabnica@onet.pl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Telefon: 883 130 478</a:t>
            </a:r>
          </a:p>
          <a:p>
            <a:pPr>
              <a:buNone/>
            </a:pPr>
            <a:r>
              <a:rPr lang="pl-PL" dirty="0" smtClean="0"/>
              <a:t>Dziennik elektroniczny</a:t>
            </a:r>
          </a:p>
          <a:p>
            <a:endParaRPr lang="pl-PL" dirty="0" smtClean="0"/>
          </a:p>
          <a:p>
            <a:pPr algn="r">
              <a:buNone/>
            </a:pPr>
            <a:r>
              <a:rPr lang="pl-PL" smtClean="0"/>
              <a:t>Pozdrawiam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 algn="r">
              <a:buNone/>
            </a:pPr>
            <a:r>
              <a:rPr lang="pl-PL" dirty="0" smtClean="0">
                <a:sym typeface="Wingdings" pitchFamily="2" charset="2"/>
              </a:rPr>
              <a:t>Patrycja Kolęda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tym roku międzynarodowy dzień rodziny obchodzimy w piątek.</a:t>
            </a:r>
            <a:endParaRPr lang="pl-PL" dirty="0"/>
          </a:p>
        </p:txBody>
      </p:sp>
      <p:pic>
        <p:nvPicPr>
          <p:cNvPr id="4" name="Symbol zastępczy zawartości 3" descr="ZpxirHesllHs11WilQ,15 maja Dzien Rodzin-WW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7715" y="1600200"/>
            <a:ext cx="7539485" cy="4525963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pl-PL" i="1" dirty="0" smtClean="0"/>
              <a:t>„Najważniejsza rzecz w życiu to rodzina. Najpierw ta, w której się urodziłeś, a później ta, którą sam stworzyłeś.”</a:t>
            </a:r>
          </a:p>
          <a:p>
            <a:pPr algn="r">
              <a:buNone/>
            </a:pPr>
            <a:r>
              <a:rPr lang="pl-PL" i="1" dirty="0" smtClean="0"/>
              <a:t>Peter </a:t>
            </a:r>
            <a:r>
              <a:rPr lang="pl-PL" i="1" dirty="0" err="1" smtClean="0"/>
              <a:t>Sellers</a:t>
            </a:r>
            <a:endParaRPr lang="pl-PL" i="1" dirty="0" smtClean="0"/>
          </a:p>
        </p:txBody>
      </p:sp>
      <p:pic>
        <p:nvPicPr>
          <p:cNvPr id="4" name="Obraz 3" descr="Cytaty-Naklejki-na-sciane-Napisy-scienne-RODZ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743200"/>
            <a:ext cx="4876800" cy="264795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RODZINA TO NAJWAŻNIEJSZA GRUPA SPOŁECZNA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Podstawowa komórka społeczna składająca się           z rodziców, ich dzieci oraz najbliższych krewnych. Rodzina jest bardzo ważnym środowiskiem wychowawczym                                    i socjalizacyjnym, które  w znacznym stopniu wpływa na kształtowanie się u dzieci określonych wartości, przekonań i postaw,             a także dążeń i aspiracji życiowych.</a:t>
            </a:r>
            <a:endParaRPr lang="pl-PL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CZEMU MA SŁUŻYĆ MIĘDZYNARODOWY DZIEŃ RODZINY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ü"/>
            </a:pPr>
            <a:r>
              <a:rPr lang="pl-PL" dirty="0" smtClean="0"/>
              <a:t> Celem święta jest zwiększenie świadomości na temat potencjału i wyzwań związanych                             z życiem rodzinnym, a także pogłębienie świadomości społeczeństwa i rządów na temat znaczenia rodziny oraz jej problemów we współczesnym świecie.</a:t>
            </a:r>
          </a:p>
          <a:p>
            <a:pPr algn="ctr">
              <a:buFont typeface="Wingdings" pitchFamily="2" charset="2"/>
              <a:buChar char="ü"/>
            </a:pPr>
            <a:r>
              <a:rPr lang="pl-PL" dirty="0" smtClean="0"/>
              <a:t>Międzynarodowy Dzień Rodzin ma zwrócić uwagę na problemy, z jakimi boryka się rodzina, przypomnieć o tym, że to podstawowa grupa społeczna, od której wiele zależy i której należy się wiele uwagi. </a:t>
            </a:r>
            <a:endParaRPr lang="pl-PL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pl-PL" dirty="0" smtClean="0"/>
              <a:t>O rodzinie powinniśmy pamiętać my, którzy jesteśmy jej częścią, ale i władze, politycy, którzy swoimi działaniami mają na nią wpływ.</a:t>
            </a:r>
          </a:p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i="1" dirty="0" smtClean="0"/>
              <a:t>Pamiętajcie, że to co ważne mamy często przy sobie – musimy tylko wyciągnąć rękę </a:t>
            </a:r>
            <a:r>
              <a:rPr lang="pl-PL" i="1" dirty="0" smtClean="0">
                <a:sym typeface="Wingdings" pitchFamily="2" charset="2"/>
              </a:rPr>
              <a:t></a:t>
            </a:r>
            <a:endParaRPr lang="pl-PL" i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MOŻEMY ZROBIĆ WSPÓLNIE Z RODZINĄ?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Pytanie banalne, a jednak często zapominamy o tak prostych rzeczach </a:t>
            </a:r>
            <a:r>
              <a:rPr lang="pl-PL" dirty="0" smtClean="0">
                <a:sym typeface="Wingdings" pitchFamily="2" charset="2"/>
              </a:rPr>
              <a:t> Pamiętaj, przyjemność całej rodzinie może sprawić: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ym typeface="Wingdings" pitchFamily="2" charset="2"/>
              </a:rPr>
              <a:t>Wspólne gotowanie lub pieczenie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ym typeface="Wingdings" pitchFamily="2" charset="2"/>
              </a:rPr>
              <a:t>Seanse filmowe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ym typeface="Wingdings" pitchFamily="2" charset="2"/>
              </a:rPr>
              <a:t>Gry planszowe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ym typeface="Wingdings" pitchFamily="2" charset="2"/>
              </a:rPr>
              <a:t>Wspólne </a:t>
            </a:r>
            <a:r>
              <a:rPr lang="pl-PL" dirty="0" err="1" smtClean="0">
                <a:sym typeface="Wingdings" pitchFamily="2" charset="2"/>
              </a:rPr>
              <a:t>spracery</a:t>
            </a:r>
            <a:endParaRPr lang="pl-PL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ym typeface="Wingdings" pitchFamily="2" charset="2"/>
              </a:rPr>
              <a:t>Wycieczki 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r>
              <a:rPr lang="pl-PL" dirty="0" smtClean="0"/>
              <a:t>Zabawa na świeżym powietrzu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pl-PL" dirty="0" smtClean="0"/>
              <a:t>Wspólne czytanie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pl-PL" dirty="0" smtClean="0"/>
              <a:t>Rozmowy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pl-PL" dirty="0" smtClean="0"/>
              <a:t>Rozwijanie wspólnych zainteresowań</a:t>
            </a:r>
          </a:p>
          <a:p>
            <a:pPr marL="514350" indent="-514350">
              <a:buFont typeface="Wingdings" pitchFamily="2" charset="2"/>
              <a:buChar char="ü"/>
            </a:pPr>
            <a:endParaRPr lang="pl-PL" dirty="0" smtClean="0"/>
          </a:p>
          <a:p>
            <a:pPr marL="514350" indent="-514350">
              <a:buNone/>
            </a:pPr>
            <a:r>
              <a:rPr lang="pl-PL" i="1" dirty="0" smtClean="0"/>
              <a:t>Znajdź czas dla swojej rodziny – to jej członkowie są najważniejsi </a:t>
            </a:r>
            <a:r>
              <a:rPr lang="pl-PL" i="1" dirty="0" smtClean="0">
                <a:sym typeface="Wingdings" pitchFamily="2" charset="2"/>
              </a:rPr>
              <a:t></a:t>
            </a:r>
            <a:endParaRPr lang="pl-PL" i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i="1" dirty="0" smtClean="0"/>
              <a:t>„Rodzina nie jest tylko czymś ważnym. Ona jest wszystkim.”</a:t>
            </a:r>
          </a:p>
          <a:p>
            <a:pPr algn="r">
              <a:buNone/>
            </a:pPr>
            <a:r>
              <a:rPr lang="pl-PL" i="1" dirty="0" smtClean="0"/>
              <a:t>Michael J. Fox</a:t>
            </a:r>
          </a:p>
          <a:p>
            <a:pPr algn="r">
              <a:buNone/>
            </a:pPr>
            <a:endParaRPr lang="pl-PL" i="1" dirty="0"/>
          </a:p>
        </p:txBody>
      </p:sp>
      <p:pic>
        <p:nvPicPr>
          <p:cNvPr id="4" name="Obraz 3" descr="113678331-jumping-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276599"/>
            <a:ext cx="3810000" cy="2539999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Другая 0">
      <a:dk1>
        <a:srgbClr val="262626"/>
      </a:dk1>
      <a:lt1>
        <a:srgbClr val="FFFFFF"/>
      </a:lt1>
      <a:dk2>
        <a:srgbClr val="4E4E4E"/>
      </a:dk2>
      <a:lt2>
        <a:srgbClr val="FFFFFF"/>
      </a:lt2>
      <a:accent1>
        <a:srgbClr val="FCB6D1"/>
      </a:accent1>
      <a:accent2>
        <a:srgbClr val="F7699C"/>
      </a:accent2>
      <a:accent3>
        <a:srgbClr val="FF0066"/>
      </a:accent3>
      <a:accent4>
        <a:srgbClr val="613319"/>
      </a:accent4>
      <a:accent5>
        <a:srgbClr val="FCB6D1"/>
      </a:accent5>
      <a:accent6>
        <a:srgbClr val="F7699C"/>
      </a:accent6>
      <a:hlink>
        <a:srgbClr val="FF0066"/>
      </a:hlink>
      <a:folHlink>
        <a:srgbClr val="B8B8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303</Words>
  <Application>Microsoft Office PowerPoint</Application>
  <PresentationFormat>Pokaz na ekranie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1_Office Theme</vt:lpstr>
      <vt:lpstr>MIĘDZYNARODOWY DZIEŃ RODZINY</vt:lpstr>
      <vt:lpstr>W tym roku międzynarodowy dzień rodziny obchodzimy w piątek.</vt:lpstr>
      <vt:lpstr>Slajd 3</vt:lpstr>
      <vt:lpstr>RODZINA TO NAJWAŻNIEJSZA GRUPA SPOŁECZNA</vt:lpstr>
      <vt:lpstr>CZEMU MA SŁUŻYĆ MIĘDZYNARODOWY DZIEŃ RODZINY</vt:lpstr>
      <vt:lpstr>Slajd 6</vt:lpstr>
      <vt:lpstr>CO MOŻEMY ZROBIĆ WSPÓLNIE Z RODZINĄ?</vt:lpstr>
      <vt:lpstr>Slajd 8</vt:lpstr>
      <vt:lpstr>Slajd 9</vt:lpstr>
      <vt:lpstr>KONTAKT Z PEDAGOGIEM SZKOLNYM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Użytkownik systemu Windows</cp:lastModifiedBy>
  <cp:revision>233</cp:revision>
  <dcterms:created xsi:type="dcterms:W3CDTF">2012-04-26T17:06:14Z</dcterms:created>
  <dcterms:modified xsi:type="dcterms:W3CDTF">2020-05-15T10:26:51Z</dcterms:modified>
</cp:coreProperties>
</file>