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3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1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1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1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68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3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2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9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2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95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2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88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81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BB0FF2-3C97-471B-B5D1-E6513A16EB8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485936-8D2A-4883-B394-9CE864F152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2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10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Matematika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8</a:t>
            </a:r>
            <a:r>
              <a:rPr lang="sk-SK" smtClean="0"/>
              <a:t>. ročník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707086" y="5891349"/>
            <a:ext cx="2390503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Ing. Ivica </a:t>
            </a:r>
            <a:r>
              <a:rPr lang="sk-SK" dirty="0" err="1" smtClean="0"/>
              <a:t>Sučková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84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výrazov za 400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(7,7W + 1,2u - 1) – (4,3w+1,6u - 0,6)=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3,4w – 0,4u - 0,4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39989" y="569540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0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Súčin výrazov za 100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3.(x + 3)=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3x + 9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944044" y="5933077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6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Súčin výrazov za 200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-4. (3a – 4b + 6)=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-12a +16b -24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096000" y="5933077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0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Súčin výrazov za 300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- 0,2 . (1,5b – 0,6c + 8,6)=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- 0,3b + 0,12c – 1,72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789023" y="5933077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Súčin výrazov za 400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- 2,4.(- 0,2x – 3) – 2 . (0,7x – 1,2y – 0,6)=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- 0,92x + 2,4y + 8,4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789023" y="5798140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21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Podiel výrazov za 100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(64x – 24y) : 8 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8x -3y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789023" y="5933077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060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Podiel výrazov za 200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(-5,6k – 9,1m + 1,4) : (-7)=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0,8k + 1,3m – 0,2</a:t>
            </a:r>
            <a:endParaRPr lang="sk-SK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5789023" y="6100355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Podiel výrazov za 300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(2,34x – 8,46y + 5,28) : (- 6) – 2=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-0,39x + 1,41y – 2,88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789023" y="6100355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65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Podiel výrazov za 400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(-0,81a – 20,7b + 10,8) </a:t>
            </a:r>
            <a:r>
              <a:rPr lang="sk-SK" dirty="0" smtClean="0">
                <a:sym typeface="Wingdings" panose="05000000000000000000" pitchFamily="2" charset="2"/>
              </a:rPr>
              <a:t>: ( - 9) – ( 3,6a – 2,8b + 0,8) : (-4)=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0,99a + 1,6b -1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928545" y="6100355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9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197" y="2689870"/>
            <a:ext cx="10515600" cy="1325563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126997" y="5834891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4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94891"/>
              </p:ext>
            </p:extLst>
          </p:nvPr>
        </p:nvGraphicFramePr>
        <p:xfrm>
          <a:off x="2032000" y="719667"/>
          <a:ext cx="8209280" cy="52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20">
                  <a:extLst>
                    <a:ext uri="{9D8B030D-6E8A-4147-A177-3AD203B41FA5}">
                      <a16:colId xmlns:a16="http://schemas.microsoft.com/office/drawing/2014/main" val="3128288029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1975477833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4279092551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928914999"/>
                    </a:ext>
                  </a:extLst>
                </a:gridCol>
              </a:tblGrid>
              <a:tr h="937671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Sčítanie výrazov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Odčítanie výrazov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Násobenie výrazov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Delenie výrazov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393002"/>
                  </a:ext>
                </a:extLst>
              </a:tr>
              <a:tr h="937671">
                <a:tc>
                  <a:txBody>
                    <a:bodyPr/>
                    <a:lstStyle/>
                    <a:p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100</a:t>
                      </a:r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100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100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100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10361608"/>
                  </a:ext>
                </a:extLst>
              </a:tr>
              <a:tr h="937671">
                <a:tc>
                  <a:txBody>
                    <a:bodyPr/>
                    <a:lstStyle/>
                    <a:p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200</a:t>
                      </a:r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200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200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200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30097710"/>
                  </a:ext>
                </a:extLst>
              </a:tr>
              <a:tr h="937671">
                <a:tc>
                  <a:txBody>
                    <a:bodyPr/>
                    <a:lstStyle/>
                    <a:p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300</a:t>
                      </a:r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300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300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300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05657954"/>
                  </a:ext>
                </a:extLst>
              </a:tr>
              <a:tr h="937671">
                <a:tc>
                  <a:txBody>
                    <a:bodyPr/>
                    <a:lstStyle/>
                    <a:p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400</a:t>
                      </a:r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400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400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200" dirty="0" smtClean="0">
                          <a:latin typeface="Arial Black" panose="020B0A04020102020204" pitchFamily="34" charset="0"/>
                        </a:rPr>
                        <a:t>400</a:t>
                      </a:r>
                    </a:p>
                    <a:p>
                      <a:pPr algn="l"/>
                      <a:endParaRPr lang="sk-SK" sz="3200" dirty="0">
                        <a:latin typeface="Arial Black" panose="020B0A040201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3373492"/>
                  </a:ext>
                </a:extLst>
              </a:tr>
            </a:tbl>
          </a:graphicData>
        </a:graphic>
      </p:graphicFrame>
      <p:sp>
        <p:nvSpPr>
          <p:cNvPr id="7" name="Tlačidlo akcie: Dopredu alebo Ďalej 6">
            <a:hlinkClick r:id="rId2" action="ppaction://hlinksldjump" highlightClick="1"/>
          </p:cNvPr>
          <p:cNvSpPr/>
          <p:nvPr/>
        </p:nvSpPr>
        <p:spPr>
          <a:xfrm>
            <a:off x="3122023" y="1907177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lačidlo akcie: Dopredu alebo Ďalej 7">
            <a:hlinkClick r:id="rId3" action="ppaction://hlinksldjump" highlightClick="1"/>
          </p:cNvPr>
          <p:cNvSpPr/>
          <p:nvPr/>
        </p:nvSpPr>
        <p:spPr>
          <a:xfrm>
            <a:off x="3122023" y="2867901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lačidlo akcie: Dopredu alebo Ďalej 8">
            <a:hlinkClick r:id="rId4" action="ppaction://hlinksldjump" highlightClick="1"/>
          </p:cNvPr>
          <p:cNvSpPr/>
          <p:nvPr/>
        </p:nvSpPr>
        <p:spPr>
          <a:xfrm>
            <a:off x="3122021" y="4038733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lačidlo akcie: Dopredu alebo Ďalej 9">
            <a:hlinkClick r:id="rId5" action="ppaction://hlinksldjump" highlightClick="1"/>
          </p:cNvPr>
          <p:cNvSpPr/>
          <p:nvPr/>
        </p:nvSpPr>
        <p:spPr>
          <a:xfrm>
            <a:off x="3122021" y="5004636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lačidlo akcie: Dopredu alebo Ďalej 10">
            <a:hlinkClick r:id="rId6" action="ppaction://hlinksldjump" highlightClick="1"/>
          </p:cNvPr>
          <p:cNvSpPr/>
          <p:nvPr/>
        </p:nvSpPr>
        <p:spPr>
          <a:xfrm>
            <a:off x="5134220" y="1927989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lačidlo akcie: Dopredu alebo Ďalej 11">
            <a:hlinkClick r:id="rId7" action="ppaction://hlinksldjump" highlightClick="1"/>
          </p:cNvPr>
          <p:cNvSpPr/>
          <p:nvPr/>
        </p:nvSpPr>
        <p:spPr>
          <a:xfrm>
            <a:off x="7152173" y="1919542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lačidlo akcie: Dopredu alebo Ďalej 12">
            <a:hlinkClick r:id="rId8" action="ppaction://hlinksldjump" highlightClick="1"/>
          </p:cNvPr>
          <p:cNvSpPr/>
          <p:nvPr/>
        </p:nvSpPr>
        <p:spPr>
          <a:xfrm>
            <a:off x="9164370" y="1933268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lačidlo akcie: Dopredu alebo Ďalej 13">
            <a:hlinkClick r:id="rId9" action="ppaction://hlinksldjump" highlightClick="1"/>
          </p:cNvPr>
          <p:cNvSpPr/>
          <p:nvPr/>
        </p:nvSpPr>
        <p:spPr>
          <a:xfrm>
            <a:off x="5096317" y="2899391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lačidlo akcie: Dopredu alebo Ďalej 14">
            <a:hlinkClick r:id="rId10" action="ppaction://hlinksldjump" highlightClick="1"/>
          </p:cNvPr>
          <p:cNvSpPr/>
          <p:nvPr/>
        </p:nvSpPr>
        <p:spPr>
          <a:xfrm>
            <a:off x="7146415" y="2904211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lačidlo akcie: Dopredu alebo Ďalej 15">
            <a:hlinkClick r:id="rId11" action="ppaction://hlinksldjump" highlightClick="1"/>
          </p:cNvPr>
          <p:cNvSpPr/>
          <p:nvPr/>
        </p:nvSpPr>
        <p:spPr>
          <a:xfrm>
            <a:off x="9158611" y="2867901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Dopredu alebo Ďalej 16">
            <a:hlinkClick r:id="rId12" action="ppaction://hlinksldjump" highlightClick="1"/>
          </p:cNvPr>
          <p:cNvSpPr/>
          <p:nvPr/>
        </p:nvSpPr>
        <p:spPr>
          <a:xfrm>
            <a:off x="5134217" y="3991698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lačidlo akcie: Dopredu alebo Ďalej 17">
            <a:hlinkClick r:id="rId13" action="ppaction://hlinksldjump" highlightClick="1"/>
          </p:cNvPr>
          <p:cNvSpPr/>
          <p:nvPr/>
        </p:nvSpPr>
        <p:spPr>
          <a:xfrm>
            <a:off x="7121429" y="3991698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lačidlo akcie: Dopredu alebo Ďalej 18">
            <a:hlinkClick r:id="rId14" action="ppaction://hlinksldjump" highlightClick="1"/>
          </p:cNvPr>
          <p:cNvSpPr/>
          <p:nvPr/>
        </p:nvSpPr>
        <p:spPr>
          <a:xfrm>
            <a:off x="9158611" y="3991698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lačidlo akcie: Dopredu alebo Ďalej 19">
            <a:hlinkClick r:id="rId15" action="ppaction://hlinksldjump" highlightClick="1"/>
          </p:cNvPr>
          <p:cNvSpPr/>
          <p:nvPr/>
        </p:nvSpPr>
        <p:spPr>
          <a:xfrm>
            <a:off x="5134217" y="5003141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Tlačidlo akcie: Dopredu alebo Ďalej 20">
            <a:hlinkClick r:id="rId16" action="ppaction://hlinksldjump" highlightClick="1"/>
          </p:cNvPr>
          <p:cNvSpPr/>
          <p:nvPr/>
        </p:nvSpPr>
        <p:spPr>
          <a:xfrm>
            <a:off x="7121429" y="4958118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lačidlo akcie: Dopredu alebo Ďalej 21">
            <a:hlinkClick r:id="rId17" action="ppaction://hlinksldjump" highlightClick="1"/>
          </p:cNvPr>
          <p:cNvSpPr/>
          <p:nvPr/>
        </p:nvSpPr>
        <p:spPr>
          <a:xfrm>
            <a:off x="9158610" y="4977850"/>
            <a:ext cx="535577" cy="391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46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Súčet výrazov za 100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2x + 3x=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5x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5512526" y="587828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Súčet výrazov za 200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4x + 5y + 7x +8y=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11x + 13y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00800" y="5798140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Súčet výrazov za 300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(1,2a + 3,4b) + (2,6b + 6,8a)=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8a + 6b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544492" y="5798140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0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Súčet výrazov za 400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(0,7x +2,9y + 4,6z) + (8,25x +5,47y+ 0,09z)=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8,95x + 8,37y +4,69y 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39989" y="569540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výrazov za 100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12x + 4y - 5x – 3y 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7x + y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39989" y="569540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1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výrazov za 200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9m -12n -4m -2n 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5m – 14n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39989" y="569540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6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Rozdiel výrazov za 300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(8x + 3y – 4,1) – ( 2x – 12y + 3,6)=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6x + 15y – 7,7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6439989" y="5695406"/>
            <a:ext cx="613954" cy="7576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9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349</Words>
  <Application>Microsoft Office PowerPoint</Application>
  <PresentationFormat>Širokouhlá</PresentationFormat>
  <Paragraphs>122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Garamond</vt:lpstr>
      <vt:lpstr>Times New Roman</vt:lpstr>
      <vt:lpstr>Wingdings</vt:lpstr>
      <vt:lpstr>Organický motív</vt:lpstr>
      <vt:lpstr>Matematika </vt:lpstr>
      <vt:lpstr>Prezentácia programu PowerPoint</vt:lpstr>
      <vt:lpstr>Súčet výrazov za 100</vt:lpstr>
      <vt:lpstr>Súčet výrazov za 200</vt:lpstr>
      <vt:lpstr>Súčet výrazov za 300</vt:lpstr>
      <vt:lpstr>Súčet výrazov za 400</vt:lpstr>
      <vt:lpstr>Rozdiel výrazov za 100</vt:lpstr>
      <vt:lpstr>Rozdiel výrazov za 200</vt:lpstr>
      <vt:lpstr>Rozdiel výrazov za 300</vt:lpstr>
      <vt:lpstr>Rozdiel výrazov za 400</vt:lpstr>
      <vt:lpstr>Súčin výrazov za 100</vt:lpstr>
      <vt:lpstr>Súčin výrazov za 200</vt:lpstr>
      <vt:lpstr>Súčin výrazov za 300</vt:lpstr>
      <vt:lpstr>Súčin výrazov za 400</vt:lpstr>
      <vt:lpstr>Podiel výrazov za 100</vt:lpstr>
      <vt:lpstr>Podiel výrazov za 200</vt:lpstr>
      <vt:lpstr>Podiel výrazov za 300</vt:lpstr>
      <vt:lpstr>Podiel výrazov za 400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Škola</dc:creator>
  <cp:lastModifiedBy>Škola</cp:lastModifiedBy>
  <cp:revision>20</cp:revision>
  <dcterms:created xsi:type="dcterms:W3CDTF">2021-12-22T20:12:13Z</dcterms:created>
  <dcterms:modified xsi:type="dcterms:W3CDTF">2022-01-06T19:22:38Z</dcterms:modified>
</cp:coreProperties>
</file>