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8C1EF7-AA76-460B-B1A6-A82177916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488EE09-186C-4916-8681-95733A214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5CA94B-2B44-464C-8F2D-464139AD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733-4203-48FE-804D-24BB458174F5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1025A9-FCC5-45D2-9215-151038C6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E4541E-1D9B-44E0-A096-158E71C8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3F4-9D6B-4E78-9095-76CC977C0C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01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6BD59-E95D-4AA5-8DD2-AD68D564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910600A-6B41-43D4-8964-E25BD581F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9606CD-3560-49FC-BB63-70B6CF2E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733-4203-48FE-804D-24BB458174F5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362A5A-05FF-4B36-BC50-53811F09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9CD492-6EFC-4A55-80A9-2E2ECDBB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3F4-9D6B-4E78-9095-76CC977C0C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30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C25A9E5-7ACF-4287-B598-0791E3974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DDEC478-6D81-4278-B701-D6D87C060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A3A820-EFB7-46E3-AAFF-F7646433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733-4203-48FE-804D-24BB458174F5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F52278-1188-45FC-A16A-4B7C2C72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FC50E3-07CA-4988-BCAC-82978238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3F4-9D6B-4E78-9095-76CC977C0C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075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0A28A0-03B7-4EEA-9512-619B08D0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1E7534-492B-41D5-80F2-1D93540E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CDC9C4-E421-454B-ADF9-FBFCDA94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733-4203-48FE-804D-24BB458174F5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AEF383-5C25-416F-8D69-8EA3E3D9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E7585E-C898-4AAC-ADCE-11895C89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3F4-9D6B-4E78-9095-76CC977C0C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69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4973C4-79A2-405B-B728-9019EA036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21C38D-F2B3-4D52-8EAD-CBBF22ACC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F1D06E-5D77-4140-BB8C-E63F3AE2D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733-4203-48FE-804D-24BB458174F5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3ACF45-2E05-443B-836B-05E5B9C6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BFCBFA-B91E-43A4-9F17-EA6855A2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3F4-9D6B-4E78-9095-76CC977C0C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410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EBF91C-00F4-47BC-840B-335C29BE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FECDD4-A78C-47F7-8CFE-9E308E294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FD98C7-B68B-4970-94D1-C1D3CD832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FAD30F3-A12D-4866-88B3-E840D35B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733-4203-48FE-804D-24BB458174F5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18D72E2-8DD5-4C07-BD25-BED8F370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284D8D6-B341-464C-BCBD-ED18C1E8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3F4-9D6B-4E78-9095-76CC977C0C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57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86CC0F-0123-4CCC-8905-BABEDC88C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5EE3C4-4795-4DBD-8C1E-911E69631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13B3081-EA73-437F-8189-693A480AB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2FE5F6A-5E90-48CC-A503-30F5A4472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5F111B8-256A-4018-856E-C86D3DE9A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7038D97-ACBD-4EC4-B636-CA76CF93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733-4203-48FE-804D-24BB458174F5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58F455A-3D75-4FFE-A6A1-F8BC9CE0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11D5B96-9116-45B9-ADB3-24737594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3F4-9D6B-4E78-9095-76CC977C0C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523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D76AC6-4BED-479B-B9EA-85EBFE3A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6B152CA-BB86-4AD5-894A-4339BADF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733-4203-48FE-804D-24BB458174F5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94D4CA6-A933-40F7-AE92-BDB7F8F4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E74897-DB11-46B8-A739-0CAF1231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3F4-9D6B-4E78-9095-76CC977C0C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86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20F6CEE-5F74-408C-BB4A-E7D0726E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733-4203-48FE-804D-24BB458174F5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CA34F41-5095-49CF-BB14-74EBCA3C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872F5D-CAE1-46FE-80E4-56BFC33D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3F4-9D6B-4E78-9095-76CC977C0C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56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4A8BB9-5747-41D1-B363-B874D7326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88555B-96F6-4F45-9B57-7EB60F40C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D0C5F3A-975C-4633-B091-3D07552CA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3626C63-308D-4E0D-AEA3-38E6766D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733-4203-48FE-804D-24BB458174F5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70D34D7-B6EA-4D64-8D2C-08BA235B1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6BCA65-2197-4013-98D8-FCCBB40D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3F4-9D6B-4E78-9095-76CC977C0C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420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A25932-C6FA-4E62-B81A-37F43D12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9296B42-544D-4B77-8D23-E44E0AEDC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452F561-A34D-40A4-8F81-65EE8086F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3DF23C8-0370-4D1F-8A68-51103DE9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733-4203-48FE-804D-24BB458174F5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367F24-2937-48B1-B3A4-1C8A5999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D37700E-83B0-4916-A06F-611A004D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3F4-9D6B-4E78-9095-76CC977C0C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394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EBF4F25-1A48-41B8-8EC8-2F7E4507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4A5045-8666-4747-A25D-F426A0285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23153A-23E7-4BA0-90AF-3CF957396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EE733-4203-48FE-804D-24BB458174F5}" type="datetimeFigureOut">
              <a:rPr lang="pl-PL" smtClean="0"/>
              <a:t>28.04.2020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557F05-E845-4948-BFB8-8DB9F6728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22B9FF-91DE-4F1E-AA6E-1EDDE5009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AA3F4-9D6B-4E78-9095-76CC977C0C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328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B954F7-2D9B-47DD-9AD9-66749AD69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645" y="-66821"/>
            <a:ext cx="9144000" cy="2055091"/>
          </a:xfrm>
        </p:spPr>
        <p:txBody>
          <a:bodyPr/>
          <a:lstStyle/>
          <a:p>
            <a:r>
              <a:rPr lang="pl-PL" b="1" dirty="0"/>
              <a:t>229-rocznica Uchwalenia Konstytucji 3 Maja</a:t>
            </a:r>
          </a:p>
        </p:txBody>
      </p:sp>
      <p:pic>
        <p:nvPicPr>
          <p:cNvPr id="5" name="Obraz 4" descr="Obraz zawierający budynek, ołtarz, duży, ulica&#10;&#10;Opis wygenerowany automatycznie">
            <a:extLst>
              <a:ext uri="{FF2B5EF4-FFF2-40B4-BE49-F238E27FC236}">
                <a16:creationId xmlns:a16="http://schemas.microsoft.com/office/drawing/2014/main" id="{F2BAF59E-002B-4B0D-9CB2-5CF8B4445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30" y="2111927"/>
            <a:ext cx="8146486" cy="45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2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395512A-D3BA-4A1C-BABA-23BB2F09F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089" y="913966"/>
            <a:ext cx="89820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7BC479-9138-4192-B068-58DFE3FD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dirty="0"/>
              <a:t>Twórcy Konstytucji 3 maja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F82FE8-7598-4B36-B838-DB2CEAB1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2271"/>
            <a:ext cx="10515600" cy="4351338"/>
          </a:xfrm>
        </p:spPr>
        <p:txBody>
          <a:bodyPr/>
          <a:lstStyle/>
          <a:p>
            <a:r>
              <a:rPr lang="pl-PL" altLang="pl-PL" dirty="0"/>
              <a:t>Stanisław August Poniatowski</a:t>
            </a:r>
          </a:p>
          <a:p>
            <a:r>
              <a:rPr lang="pl-PL" altLang="pl-PL" dirty="0"/>
              <a:t>Ignacy Potocki</a:t>
            </a:r>
          </a:p>
          <a:p>
            <a:r>
              <a:rPr lang="pl-PL" altLang="pl-PL" dirty="0"/>
              <a:t>Hugo Kołłątaj</a:t>
            </a:r>
          </a:p>
          <a:p>
            <a:r>
              <a:rPr lang="pl-PL" altLang="pl-PL" dirty="0"/>
              <a:t>J. Ursyn Niemcewicz</a:t>
            </a:r>
          </a:p>
          <a:p>
            <a:r>
              <a:rPr lang="pl-PL" altLang="pl-PL" dirty="0"/>
              <a:t>Stanisław Staszic</a:t>
            </a:r>
          </a:p>
          <a:p>
            <a:endParaRPr lang="pl-PL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DCB4947-A72B-4D11-B578-1F775A593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4754" y="1486911"/>
            <a:ext cx="4038600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8DA37B-1DB2-4371-A052-9BDEF85AD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73" y="218209"/>
            <a:ext cx="6397336" cy="4351338"/>
          </a:xfrm>
        </p:spPr>
        <p:txBody>
          <a:bodyPr>
            <a:noAutofit/>
          </a:bodyPr>
          <a:lstStyle/>
          <a:p>
            <a:r>
              <a:rPr lang="pl-PL" altLang="pl-PL" sz="2400" dirty="0"/>
              <a:t>Konstytucja 3 maja została ustanowiona ustawą rządową przyjętą tego dnia przez sejm. Została zaprojektowana w celu zlikwidowania obecnych od dawna wad systemu politycznego Rzeczypospolitej Obojga Narodów i jej złotej wolności. Konstytucja wprowadziła polityczne zrównanie mieszczan i szlachty oraz stawiała chłopów pod ochroną państwa, w ten sposób łagodząc najgorsze nadużycia pańszczyzny. Konstytucja zniosła zgubne instytucje, takie jak </a:t>
            </a:r>
            <a:r>
              <a:rPr lang="pl-PL" altLang="pl-PL" sz="2400" i="1" dirty="0"/>
              <a:t>liberum veto</a:t>
            </a:r>
            <a:r>
              <a:rPr lang="pl-PL" altLang="pl-PL" sz="2400" dirty="0"/>
              <a:t>, które przed przyjęciem Konstytucji pozostawiało sejm na łasce każdego posła, który, jeśli zechciał – z własnej inicjatywy, lub przekupiony przez zagraniczne siły, albo magnatów – mógł unieważnić wszystkie podjęte przez sejm uchwały. Konstytucja 3 maja miała wyprzeć istniejącą anarchię, popieraną przez część krajowych magnatów, na rzecz monarchii konstytucyjnej.</a:t>
            </a:r>
            <a:endParaRPr lang="pl-PL" sz="2400" dirty="0"/>
          </a:p>
        </p:txBody>
      </p:sp>
      <p:pic>
        <p:nvPicPr>
          <p:cNvPr id="1026" name="Picture 2" descr="Znalezione obrazy dla zapytania konstytucja 3 maja plakat (With ...">
            <a:extLst>
              <a:ext uri="{FF2B5EF4-FFF2-40B4-BE49-F238E27FC236}">
                <a16:creationId xmlns:a16="http://schemas.microsoft.com/office/drawing/2014/main" id="{A111C3C4-AA76-487C-B694-9A1BB5C26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241" y="1027906"/>
            <a:ext cx="4308186" cy="566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0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70A998-49F1-4E21-8679-842ACA57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dirty="0"/>
              <a:t>Ustrój Rzeczypospolitej według Konstytucji 3 Maja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8EEB9B-9F84-4D2A-8C56-C21154068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81" y="1690687"/>
            <a:ext cx="5708073" cy="502183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</a:pPr>
            <a:r>
              <a:rPr lang="pl-PL" altLang="pl-PL" sz="3400" b="1" u="sng" dirty="0"/>
              <a:t>Władza ustawodawcza</a:t>
            </a:r>
            <a:r>
              <a:rPr lang="pl-PL" altLang="pl-PL" sz="3400" i="1" u="sng" dirty="0"/>
              <a:t> </a:t>
            </a:r>
            <a:r>
              <a:rPr lang="pl-PL" altLang="pl-PL" sz="3400" dirty="0"/>
              <a:t>- parlament jako najwyższy organ władzy wybierany na dwa lata, sejm zwoływany przez króla lub marszałka.</a:t>
            </a:r>
            <a:br>
              <a:rPr lang="pl-PL" altLang="pl-PL" sz="3400" dirty="0"/>
            </a:br>
            <a:r>
              <a:rPr lang="pl-PL" altLang="pl-PL" sz="3400" i="1" dirty="0"/>
              <a:t>Kompetencje sejmu:</a:t>
            </a:r>
            <a:r>
              <a:rPr lang="pl-PL" altLang="pl-PL" sz="3400" dirty="0"/>
              <a:t> uchwalanie prawa, nakładanie podatków, kontrolowanie innych władz i instytucji. Co 25 lat mógł zbierać się sejm </a:t>
            </a:r>
            <a:r>
              <a:rPr lang="pl-PL" altLang="pl-PL" sz="3400" dirty="0" err="1"/>
              <a:t>konstytucyjny-prawo</a:t>
            </a:r>
            <a:r>
              <a:rPr lang="pl-PL" altLang="pl-PL" sz="3400" dirty="0"/>
              <a:t> zmiany konstytucji. </a:t>
            </a:r>
          </a:p>
          <a:p>
            <a:pPr>
              <a:lnSpc>
                <a:spcPct val="80000"/>
              </a:lnSpc>
            </a:pPr>
            <a:r>
              <a:rPr lang="pl-PL" altLang="pl-PL" sz="3400" b="1" u="sng" dirty="0"/>
              <a:t>Władza wykonawcza</a:t>
            </a:r>
            <a:r>
              <a:rPr lang="pl-PL" altLang="pl-PL" sz="3400" dirty="0"/>
              <a:t> -król i Straż Praw (rząd), w skład której wchodzili: prymas, pięciu ministrów, pełnoletni następca tronu bez prawa głosu, marszałek sejmu. Straż Praw kierowała administracją, podlegały jej komisje (policji, spraw wewnętrznych, interesów zagranicznych, wojny i skarbu).</a:t>
            </a:r>
            <a:br>
              <a:rPr lang="pl-PL" altLang="pl-PL" sz="3400" dirty="0"/>
            </a:br>
            <a:r>
              <a:rPr lang="pl-PL" altLang="pl-PL" sz="3400" i="1" dirty="0"/>
              <a:t>Król</a:t>
            </a:r>
            <a:r>
              <a:rPr lang="pl-PL" altLang="pl-PL" sz="3400" dirty="0"/>
              <a:t> przewodniczący Straży, miał prawo nominacji biskupów, senatorów, ministrów, urzędników, oficerów; w razie wojny sprawował naczelne dowództwo nad wojskiem. Ministrowie, mieli obowiązek podpisywania każdego rozporządzenia własnoręcznie pod kontrolą Sejmu </a:t>
            </a:r>
          </a:p>
          <a:p>
            <a:pPr>
              <a:lnSpc>
                <a:spcPct val="80000"/>
              </a:lnSpc>
            </a:pPr>
            <a:r>
              <a:rPr lang="pl-PL" altLang="pl-PL" sz="3400" b="1" u="sng" dirty="0"/>
              <a:t>Władza sądownicza</a:t>
            </a:r>
            <a:r>
              <a:rPr lang="pl-PL" altLang="pl-PL" sz="3400" dirty="0"/>
              <a:t> -sądownictwo zostało usprawnione. Ministrowie i wyżsi urzędnicy odpowiadali przed specjalnym sądem sejmowym. Sądownictwo szlacheckie zostało poddane sądom ziemskim.</a:t>
            </a:r>
            <a:r>
              <a:rPr lang="pl-PL" altLang="pl-PL" sz="3400" b="1" dirty="0"/>
              <a:t> </a:t>
            </a:r>
            <a:br>
              <a:rPr lang="pl-PL" altLang="pl-PL" sz="3400" b="1" dirty="0"/>
            </a:br>
            <a:endParaRPr lang="pl-PL" altLang="pl-PL" sz="3400" b="1" dirty="0"/>
          </a:p>
          <a:p>
            <a:endParaRPr lang="pl-PL" dirty="0"/>
          </a:p>
        </p:txBody>
      </p:sp>
      <p:pic>
        <p:nvPicPr>
          <p:cNvPr id="3074" name="Picture 2" descr="Dr Ugniewski: Konstytucja 3 Maja jest wzorem politycznego ...">
            <a:extLst>
              <a:ext uri="{FF2B5EF4-FFF2-40B4-BE49-F238E27FC236}">
                <a16:creationId xmlns:a16="http://schemas.microsoft.com/office/drawing/2014/main" id="{F5AC2CAC-8AFD-4097-9C85-388490C16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96" y="1817112"/>
            <a:ext cx="5841423" cy="435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4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6E3685-2805-47FF-B6F1-64EF1DE4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dirty="0"/>
              <a:t>Postanowienia Konstytucji 3 Maja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92D613-2290-4C03-ADE3-219054660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" y="1358034"/>
            <a:ext cx="6840682" cy="4949248"/>
          </a:xfrm>
        </p:spPr>
        <p:txBody>
          <a:bodyPr>
            <a:noAutofit/>
          </a:bodyPr>
          <a:lstStyle/>
          <a:p>
            <a:r>
              <a:rPr lang="pl-PL" altLang="pl-PL" sz="1600" b="1" dirty="0"/>
              <a:t>Religia: </a:t>
            </a:r>
            <a:r>
              <a:rPr lang="pl-PL" altLang="pl-PL" sz="1600" dirty="0"/>
              <a:t>Religia katolicka została utrzymana jako religia panująca a przejście na inne wyznanie miało być karane. Jednak zagwarantowano wolność wyznawcom innych religii i obrządków. </a:t>
            </a:r>
          </a:p>
          <a:p>
            <a:r>
              <a:rPr lang="pl-PL" altLang="pl-PL" sz="1600" b="1" dirty="0"/>
              <a:t>Szlachta ziemianie</a:t>
            </a:r>
            <a:r>
              <a:rPr lang="pl-PL" altLang="pl-PL" sz="1600" dirty="0"/>
              <a:t>: Potwierdzono prawa szlachty Zagwarantowano prawa własności, bezpieczeństwa, wolności Zobowiązano szlachtę do obrony Konstytucji i Rzeczypospolitej </a:t>
            </a:r>
          </a:p>
          <a:p>
            <a:r>
              <a:rPr lang="pl-PL" altLang="pl-PL" sz="1600" b="1" dirty="0"/>
              <a:t>Mieszczanie</a:t>
            </a:r>
            <a:r>
              <a:rPr lang="pl-PL" altLang="pl-PL" sz="1600" dirty="0"/>
              <a:t>: Zapewniono nietykalność osobistą (niemożliwość skazania bez wyroku sądowego) </a:t>
            </a:r>
          </a:p>
          <a:p>
            <a:r>
              <a:rPr lang="pl-PL" altLang="pl-PL" sz="1600" b="1" dirty="0"/>
              <a:t>Chłopi włościanie</a:t>
            </a:r>
            <a:r>
              <a:rPr lang="pl-PL" altLang="pl-PL" sz="1600" dirty="0"/>
              <a:t>: Chłopów otoczono opieką prawa i państwa. Zapewniono wolność osiedlania się i poruszania po kraju i za jego granice. </a:t>
            </a:r>
          </a:p>
          <a:p>
            <a:r>
              <a:rPr lang="pl-PL" altLang="pl-PL" sz="1600" b="1" dirty="0"/>
              <a:t>Rząd, czyli oznaczenie władz publicznych</a:t>
            </a:r>
            <a:r>
              <a:rPr lang="pl-PL" altLang="pl-PL" sz="1600" dirty="0"/>
              <a:t>: Wprowadzono trójpodział władzy. Rzeczpospolitą ogłoszono monarchią konstytucyjną. </a:t>
            </a:r>
          </a:p>
          <a:p>
            <a:r>
              <a:rPr lang="pl-PL" altLang="pl-PL" sz="1600" b="1" dirty="0"/>
              <a:t>Sejm</a:t>
            </a:r>
            <a:r>
              <a:rPr lang="pl-PL" altLang="pl-PL" sz="1600" dirty="0"/>
              <a:t>: Podzielono na dwie izby (poselską i senatorską) z kadencją 2 letnią. Zniesiono liberum weto konfederacje i wolną elekcję Posłowie i senatorowie mieli być gotowi do obrad w każdej chwili (tzw. Sejm Gotowy) Ustanowiono Sejm Konstytucyjny zwoływany co 25 lat mogący zmienić konstytucje. </a:t>
            </a:r>
          </a:p>
          <a:p>
            <a:r>
              <a:rPr lang="pl-PL" altLang="pl-PL" sz="1600" b="1" dirty="0"/>
              <a:t>Król i rząd</a:t>
            </a:r>
            <a:r>
              <a:rPr lang="pl-PL" altLang="pl-PL" sz="1600" dirty="0"/>
              <a:t>: Władza królewska miała być dziedziczna. W skład Straży Praw (rządu) wchodził król i pięciu ministrów. Ministrów powoływał król lecz zwolnić ich mógł jedynie Sejm. Król został głową Straży Praw. Król nie był odpowiedzialny prawnie ani konstytucyjnie ale jego decyzje wymagały akceptacji ministrów.</a:t>
            </a:r>
          </a:p>
          <a:p>
            <a:endParaRPr lang="pl-PL" sz="1600" dirty="0"/>
          </a:p>
        </p:txBody>
      </p:sp>
      <p:pic>
        <p:nvPicPr>
          <p:cNvPr id="4098" name="Picture 2" descr="Apel z okazji uchwalenia Konstytucji 3 Maja | Szkoła Podstawowa im ...">
            <a:extLst>
              <a:ext uri="{FF2B5EF4-FFF2-40B4-BE49-F238E27FC236}">
                <a16:creationId xmlns:a16="http://schemas.microsoft.com/office/drawing/2014/main" id="{CBC6BF9F-9FC9-4AE2-B6D7-7A6BB581A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209" y="2133817"/>
            <a:ext cx="4973781" cy="373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54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7AF856-22C4-4ECA-9C5D-E9EF8778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KONSTYTUCJA 3 MAJA. - ppt pobierz">
            <a:extLst>
              <a:ext uri="{FF2B5EF4-FFF2-40B4-BE49-F238E27FC236}">
                <a16:creationId xmlns:a16="http://schemas.microsoft.com/office/drawing/2014/main" id="{FEBB1E54-A709-4581-BE1D-B8504EA984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50"/>
            <a:ext cx="12191999" cy="68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740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374</Words>
  <Application>Microsoft Office PowerPoint</Application>
  <PresentationFormat>Panoramiczny</PresentationFormat>
  <Paragraphs>20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229-rocznica Uchwalenia Konstytucji 3 Maja</vt:lpstr>
      <vt:lpstr>Prezentacja programu PowerPoint</vt:lpstr>
      <vt:lpstr>Twórcy Konstytucji 3 maja</vt:lpstr>
      <vt:lpstr>Prezentacja programu PowerPoint</vt:lpstr>
      <vt:lpstr>Ustrój Rzeczypospolitej według Konstytucji 3 Maja</vt:lpstr>
      <vt:lpstr>Postanowienia Konstytucji 3 Maja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229-rocznica Uchwalenia Konstytucji 3 Maja</dc:title>
  <dc:creator>Krzysztof</dc:creator>
  <cp:lastModifiedBy>Krzysztof</cp:lastModifiedBy>
  <cp:revision>7</cp:revision>
  <dcterms:created xsi:type="dcterms:W3CDTF">2020-04-28T09:49:05Z</dcterms:created>
  <dcterms:modified xsi:type="dcterms:W3CDTF">2020-04-28T10:46:01Z</dcterms:modified>
</cp:coreProperties>
</file>